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0"/>
  </p:notesMasterIdLst>
  <p:handoutMasterIdLst>
    <p:handoutMasterId r:id="rId41"/>
  </p:handoutMasterIdLst>
  <p:sldIdLst>
    <p:sldId id="279" r:id="rId5"/>
    <p:sldId id="298" r:id="rId6"/>
    <p:sldId id="306" r:id="rId7"/>
    <p:sldId id="301" r:id="rId8"/>
    <p:sldId id="300" r:id="rId9"/>
    <p:sldId id="307" r:id="rId10"/>
    <p:sldId id="313" r:id="rId11"/>
    <p:sldId id="312" r:id="rId12"/>
    <p:sldId id="308" r:id="rId13"/>
    <p:sldId id="309" r:id="rId14"/>
    <p:sldId id="310" r:id="rId15"/>
    <p:sldId id="314" r:id="rId16"/>
    <p:sldId id="316" r:id="rId17"/>
    <p:sldId id="302" r:id="rId18"/>
    <p:sldId id="303" r:id="rId19"/>
    <p:sldId id="304" r:id="rId20"/>
    <p:sldId id="317" r:id="rId21"/>
    <p:sldId id="319" r:id="rId22"/>
    <p:sldId id="321" r:id="rId23"/>
    <p:sldId id="322" r:id="rId24"/>
    <p:sldId id="323" r:id="rId25"/>
    <p:sldId id="324" r:id="rId26"/>
    <p:sldId id="320" r:id="rId27"/>
    <p:sldId id="274" r:id="rId28"/>
    <p:sldId id="292" r:id="rId29"/>
    <p:sldId id="299" r:id="rId30"/>
    <p:sldId id="293" r:id="rId31"/>
    <p:sldId id="294" r:id="rId32"/>
    <p:sldId id="295" r:id="rId33"/>
    <p:sldId id="296" r:id="rId34"/>
    <p:sldId id="297" r:id="rId35"/>
    <p:sldId id="325" r:id="rId36"/>
    <p:sldId id="326" r:id="rId37"/>
    <p:sldId id="327" r:id="rId38"/>
    <p:sldId id="329" r:id="rId39"/>
  </p:sldIdLst>
  <p:sldSz cx="12188825" cy="6858000"/>
  <p:notesSz cx="6858000" cy="9144000"/>
  <p:defaultTextStyle>
    <a:defPPr rtl="0">
      <a:defRPr lang="es-E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6"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280" autoAdjust="0"/>
  </p:normalViewPr>
  <p:slideViewPr>
    <p:cSldViewPr>
      <p:cViewPr varScale="1">
        <p:scale>
          <a:sx n="108" d="100"/>
          <a:sy n="108" d="100"/>
        </p:scale>
        <p:origin x="714" y="96"/>
      </p:cViewPr>
      <p:guideLst>
        <p:guide orient="horz" pos="2160"/>
        <p:guide pos="3839"/>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88" d="100"/>
          <a:sy n="88" d="100"/>
        </p:scale>
        <p:origin x="3024"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Gr&#225;fico%20en%20Microsoft%20Office%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50"/>
      <c:rotY val="0"/>
      <c:rAngAx val="0"/>
      <c:perspective val="60"/>
    </c:view3D>
    <c:floor>
      <c:thickness val="0"/>
    </c:floor>
    <c:sideWall>
      <c:thickness val="0"/>
    </c:sideWall>
    <c:backWall>
      <c:thickness val="0"/>
    </c:backWall>
    <c:plotArea>
      <c:layout>
        <c:manualLayout>
          <c:layoutTarget val="inner"/>
          <c:xMode val="edge"/>
          <c:yMode val="edge"/>
          <c:x val="9.3563250830205363E-2"/>
          <c:y val="9.2956819483858991E-2"/>
          <c:w val="0.82243144338140561"/>
          <c:h val="0.80054998201366967"/>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3"/>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4"/>
            <c:bubble3D val="0"/>
            <c:spPr>
              <a:solidFill>
                <a:schemeClr val="accent5"/>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5"/>
            <c:bubble3D val="0"/>
            <c:spPr>
              <a:solidFill>
                <a:schemeClr val="accent6"/>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6"/>
            <c:bubble3D val="0"/>
            <c:spPr>
              <a:solidFill>
                <a:schemeClr val="accent1">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7"/>
            <c:bubble3D val="0"/>
            <c:spPr>
              <a:solidFill>
                <a:schemeClr val="accent2">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8"/>
            <c:bubble3D val="0"/>
            <c:spPr>
              <a:solidFill>
                <a:schemeClr val="accent3">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9"/>
            <c:bubble3D val="0"/>
            <c:spPr>
              <a:solidFill>
                <a:schemeClr val="accent4">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Lbls>
            <c:dLbl>
              <c:idx val="0"/>
              <c:layout>
                <c:manualLayout>
                  <c:x val="9.0108800790711763E-2"/>
                  <c:y val="7.9799404965691531E-2"/>
                </c:manualLayout>
              </c:layout>
              <c:showLegendKey val="0"/>
              <c:showVal val="1"/>
              <c:showCatName val="1"/>
              <c:showSerName val="0"/>
              <c:showPercent val="0"/>
              <c:showBubbleSize val="0"/>
              <c:extLst>
                <c:ext xmlns:c15="http://schemas.microsoft.com/office/drawing/2012/chart" uri="{CE6537A1-D6FC-4f65-9D91-7224C49458BB}"/>
              </c:extLst>
            </c:dLbl>
            <c:dLbl>
              <c:idx val="1"/>
              <c:layout>
                <c:manualLayout>
                  <c:x val="2.9424011635448097E-2"/>
                  <c:y val="-8.8867650675320556E-2"/>
                </c:manualLayout>
              </c:layout>
              <c:showLegendKey val="0"/>
              <c:showVal val="1"/>
              <c:showCatName val="1"/>
              <c:showSerName val="0"/>
              <c:showPercent val="0"/>
              <c:showBubbleSize val="0"/>
              <c:extLst>
                <c:ext xmlns:c15="http://schemas.microsoft.com/office/drawing/2012/chart" uri="{CE6537A1-D6FC-4f65-9D91-7224C49458BB}"/>
              </c:extLst>
            </c:dLbl>
            <c:dLbl>
              <c:idx val="2"/>
              <c:layout>
                <c:manualLayout>
                  <c:x val="5.2698489865235142E-2"/>
                  <c:y val="-0.11149843526229249"/>
                </c:manualLayout>
              </c:layout>
              <c:showLegendKey val="0"/>
              <c:showVal val="1"/>
              <c:showCatName val="1"/>
              <c:showSerName val="0"/>
              <c:showPercent val="0"/>
              <c:showBubbleSize val="0"/>
              <c:extLst>
                <c:ext xmlns:c15="http://schemas.microsoft.com/office/drawing/2012/chart" uri="{CE6537A1-D6FC-4f65-9D91-7224C49458BB}"/>
              </c:extLst>
            </c:dLbl>
            <c:dLbl>
              <c:idx val="3"/>
              <c:layout>
                <c:manualLayout>
                  <c:x val="0.18167687148018141"/>
                  <c:y val="-8.4014215244258228E-2"/>
                </c:manualLayout>
              </c:layout>
              <c:showLegendKey val="0"/>
              <c:showVal val="1"/>
              <c:showCatName val="1"/>
              <c:showSerName val="0"/>
              <c:showPercent val="0"/>
              <c:showBubbleSize val="0"/>
              <c:extLst>
                <c:ext xmlns:c15="http://schemas.microsoft.com/office/drawing/2012/chart" uri="{CE6537A1-D6FC-4f65-9D91-7224C49458BB}"/>
              </c:extLst>
            </c:dLbl>
            <c:dLbl>
              <c:idx val="4"/>
              <c:layout>
                <c:manualLayout>
                  <c:x val="-0.10385708267180939"/>
                  <c:y val="-6.6932969433367268E-2"/>
                </c:manualLayout>
              </c:layout>
              <c:showLegendKey val="0"/>
              <c:showVal val="1"/>
              <c:showCatName val="1"/>
              <c:showSerName val="0"/>
              <c:showPercent val="0"/>
              <c:showBubbleSize val="0"/>
              <c:extLst>
                <c:ext xmlns:c15="http://schemas.microsoft.com/office/drawing/2012/chart" uri="{CE6537A1-D6FC-4f65-9D91-7224C49458BB}"/>
              </c:extLst>
            </c:dLbl>
            <c:dLbl>
              <c:idx val="5"/>
              <c:layout>
                <c:manualLayout>
                  <c:x val="-3.8780909801145645E-2"/>
                  <c:y val="-9.0690750929439762E-2"/>
                </c:manualLayout>
              </c:layout>
              <c:showLegendKey val="0"/>
              <c:showVal val="1"/>
              <c:showCatName val="1"/>
              <c:showSerName val="0"/>
              <c:showPercent val="0"/>
              <c:showBubbleSize val="0"/>
              <c:extLst>
                <c:ext xmlns:c15="http://schemas.microsoft.com/office/drawing/2012/chart" uri="{CE6537A1-D6FC-4f65-9D91-7224C49458BB}"/>
              </c:extLst>
            </c:dLbl>
            <c:dLbl>
              <c:idx val="6"/>
              <c:layout>
                <c:manualLayout>
                  <c:x val="-3.6450388971059199E-2"/>
                  <c:y val="-5.7304600666399863E-2"/>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7"/>
              <c:layout>
                <c:manualLayout>
                  <c:x val="1.6079119550229698E-3"/>
                  <c:y val="-7.3923127739496507E-3"/>
                </c:manualLayout>
              </c:layout>
              <c:showLegendKey val="0"/>
              <c:showVal val="1"/>
              <c:showCatName val="1"/>
              <c:showSerName val="0"/>
              <c:showPercent val="0"/>
              <c:showBubbleSize val="0"/>
              <c:extLst>
                <c:ext xmlns:c15="http://schemas.microsoft.com/office/drawing/2012/chart" uri="{CE6537A1-D6FC-4f65-9D91-7224C49458BB}"/>
              </c:extLst>
            </c:dLbl>
            <c:dLbl>
              <c:idx val="9"/>
              <c:layout>
                <c:manualLayout>
                  <c:x val="-1.4845954992574508E-2"/>
                  <c:y val="6.8867747115240905E-3"/>
                </c:manualLayout>
              </c:layout>
              <c:showLegendKey val="0"/>
              <c:showVal val="1"/>
              <c:showCatName val="1"/>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cap="all" baseline="0">
                    <a:solidFill>
                      <a:schemeClr val="lt1"/>
                    </a:solidFill>
                    <a:latin typeface="+mn-lt"/>
                    <a:ea typeface="+mn-ea"/>
                    <a:cs typeface="+mn-cs"/>
                  </a:defRPr>
                </a:pPr>
                <a:endParaRPr lang="es-ES"/>
              </a:p>
            </c:txPr>
            <c:showLegendKey val="0"/>
            <c:showVal val="1"/>
            <c:showCatName val="1"/>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'[Gráfico en Microsoft Office PowerPoint]Hoja1'!$B$49:$B$58</c:f>
              <c:strCache>
                <c:ptCount val="10"/>
                <c:pt idx="0">
                  <c:v>Pharmacological interactions</c:v>
                </c:pt>
                <c:pt idx="1">
                  <c:v>Adverse effects</c:v>
                </c:pt>
                <c:pt idx="2">
                  <c:v>Neurotoxicity</c:v>
                </c:pt>
                <c:pt idx="3">
                  <c:v>Use of drugs in medical conditions</c:v>
                </c:pt>
                <c:pt idx="4">
                  <c:v>Pattern of use</c:v>
                </c:pt>
                <c:pt idx="5">
                  <c:v>Abuse-dependence</c:v>
                </c:pt>
                <c:pt idx="6">
                  <c:v>Psychiatric conditions</c:v>
                </c:pt>
                <c:pt idx="7">
                  <c:v>Detoxification</c:v>
                </c:pt>
                <c:pt idx="8">
                  <c:v>Pregnancy and breast-feeding</c:v>
                </c:pt>
                <c:pt idx="9">
                  <c:v>Other</c:v>
                </c:pt>
              </c:strCache>
            </c:strRef>
          </c:cat>
          <c:val>
            <c:numRef>
              <c:f>'[Gráfico en Microsoft Office PowerPoint]Hoja1'!$C$49:$C$58</c:f>
              <c:numCache>
                <c:formatCode>General</c:formatCode>
                <c:ptCount val="10"/>
                <c:pt idx="0">
                  <c:v>69</c:v>
                </c:pt>
                <c:pt idx="1">
                  <c:v>36</c:v>
                </c:pt>
                <c:pt idx="2">
                  <c:v>29</c:v>
                </c:pt>
                <c:pt idx="3">
                  <c:v>29</c:v>
                </c:pt>
                <c:pt idx="4">
                  <c:v>27</c:v>
                </c:pt>
                <c:pt idx="5">
                  <c:v>25</c:v>
                </c:pt>
                <c:pt idx="6">
                  <c:v>22</c:v>
                </c:pt>
                <c:pt idx="7">
                  <c:v>19</c:v>
                </c:pt>
                <c:pt idx="8">
                  <c:v>16</c:v>
                </c:pt>
                <c:pt idx="9">
                  <c:v>42</c:v>
                </c:pt>
              </c:numCache>
            </c:numRef>
          </c:val>
        </c:ser>
        <c:dLbls>
          <c:showLegendKey val="0"/>
          <c:showVal val="0"/>
          <c:showCatName val="0"/>
          <c:showSerName val="0"/>
          <c:showPercent val="0"/>
          <c:showBubbleSize val="0"/>
          <c:showLeaderLines val="1"/>
        </c:dLbls>
      </c:pie3DChart>
      <c:spPr>
        <a:noFill/>
        <a:ln w="25400">
          <a:noFill/>
        </a:ln>
      </c:spPr>
    </c:plotArea>
    <c:plotVisOnly val="1"/>
    <c:dispBlanksAs val="zero"/>
    <c:showDLblsOverMax val="0"/>
  </c:chart>
  <c:spPr>
    <a:solidFill>
      <a:schemeClr val="bg1">
        <a:lumMod val="50000"/>
      </a:schemeClr>
    </a:solidFill>
    <a:ln w="9525" cap="flat" cmpd="sng" algn="ctr">
      <a:solidFill>
        <a:schemeClr val="dk1">
          <a:lumMod val="15000"/>
          <a:lumOff val="85000"/>
        </a:schemeClr>
      </a:solidFill>
      <a:round/>
    </a:ln>
    <a:effectLst/>
  </c:spPr>
  <c:txPr>
    <a:bodyPr/>
    <a:lstStyle/>
    <a:p>
      <a:pPr>
        <a:defRPr/>
      </a:pPr>
      <a:endParaRPr lang="es-E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E5E8B5-E140-4059-8CF3-F2C4CF0FA30F}" type="doc">
      <dgm:prSet loTypeId="urn:microsoft.com/office/officeart/2005/8/layout/cycle8" loCatId="cycle" qsTypeId="urn:microsoft.com/office/officeart/2005/8/quickstyle/3d4" qsCatId="3D" csTypeId="urn:microsoft.com/office/officeart/2005/8/colors/accent1_2" csCatId="accent1" phldr="1"/>
      <dgm:spPr/>
      <dgm:t>
        <a:bodyPr/>
        <a:lstStyle/>
        <a:p>
          <a:endParaRPr lang="es-ES_tradnl"/>
        </a:p>
      </dgm:t>
    </dgm:pt>
    <dgm:pt modelId="{0D13FAD4-2936-45B0-B4EC-14C0F575D573}">
      <dgm:prSet phldrT="[Texto]" custT="1"/>
      <dgm:spPr/>
      <dgm:t>
        <a:bodyPr/>
        <a:lstStyle/>
        <a:p>
          <a:r>
            <a:rPr lang="es-ES_tradnl" sz="1400" b="1" dirty="0" err="1" smtClean="0"/>
            <a:t>Volunteer</a:t>
          </a:r>
          <a:r>
            <a:rPr lang="es-ES_tradnl" sz="1400" b="1" dirty="0" smtClean="0"/>
            <a:t> </a:t>
          </a:r>
          <a:r>
            <a:rPr lang="es-ES_tradnl" sz="1400" b="1" dirty="0" err="1" smtClean="0"/>
            <a:t>work</a:t>
          </a:r>
          <a:endParaRPr lang="es-ES_tradnl" sz="1400" b="1" dirty="0"/>
        </a:p>
      </dgm:t>
    </dgm:pt>
    <dgm:pt modelId="{A7CEDBFE-9AFF-4697-B401-066B34F0A35D}" type="parTrans" cxnId="{CB413C4F-2DBE-4170-AC78-179E00CA7204}">
      <dgm:prSet/>
      <dgm:spPr/>
      <dgm:t>
        <a:bodyPr/>
        <a:lstStyle/>
        <a:p>
          <a:endParaRPr lang="es-ES_tradnl"/>
        </a:p>
      </dgm:t>
    </dgm:pt>
    <dgm:pt modelId="{C9D80B36-5A84-4C4D-8D57-AD9B27EDBCFC}" type="sibTrans" cxnId="{CB413C4F-2DBE-4170-AC78-179E00CA7204}">
      <dgm:prSet/>
      <dgm:spPr/>
      <dgm:t>
        <a:bodyPr/>
        <a:lstStyle/>
        <a:p>
          <a:endParaRPr lang="es-ES_tradnl"/>
        </a:p>
      </dgm:t>
    </dgm:pt>
    <dgm:pt modelId="{6D8807A9-0343-4431-A857-6FB639625C56}">
      <dgm:prSet phldrT="[Texto]" custT="1"/>
      <dgm:spPr/>
      <dgm:t>
        <a:bodyPr/>
        <a:lstStyle/>
        <a:p>
          <a:r>
            <a:rPr lang="es-ES_tradnl" sz="1400" b="1" dirty="0" err="1" smtClean="0"/>
            <a:t>Night</a:t>
          </a:r>
          <a:endParaRPr lang="es-ES_tradnl" sz="1400" b="1" dirty="0"/>
        </a:p>
      </dgm:t>
    </dgm:pt>
    <dgm:pt modelId="{AB63FFB6-C26A-4E35-972E-254491121553}" type="parTrans" cxnId="{511885AE-C2A2-4333-A87A-6470A4AEF86B}">
      <dgm:prSet/>
      <dgm:spPr/>
      <dgm:t>
        <a:bodyPr/>
        <a:lstStyle/>
        <a:p>
          <a:endParaRPr lang="es-ES_tradnl"/>
        </a:p>
      </dgm:t>
    </dgm:pt>
    <dgm:pt modelId="{47449A0F-DC18-40EB-894E-BC468AA063E5}" type="sibTrans" cxnId="{511885AE-C2A2-4333-A87A-6470A4AEF86B}">
      <dgm:prSet/>
      <dgm:spPr/>
      <dgm:t>
        <a:bodyPr/>
        <a:lstStyle/>
        <a:p>
          <a:endParaRPr lang="es-ES_tradnl"/>
        </a:p>
      </dgm:t>
    </dgm:pt>
    <dgm:pt modelId="{CA7822CB-26EF-411E-AD57-9EC6D66E7F38}">
      <dgm:prSet phldrT="[Texto]" custT="1"/>
      <dgm:spPr/>
      <dgm:t>
        <a:bodyPr/>
        <a:lstStyle/>
        <a:p>
          <a:r>
            <a:rPr lang="es-ES_tradnl" sz="1400" b="1" dirty="0" err="1" smtClean="0"/>
            <a:t>Drug</a:t>
          </a:r>
          <a:r>
            <a:rPr lang="es-ES_tradnl" sz="1400" b="1" dirty="0" smtClean="0"/>
            <a:t>- </a:t>
          </a:r>
          <a:r>
            <a:rPr lang="es-ES_tradnl" sz="1400" b="1" dirty="0" err="1" smtClean="0"/>
            <a:t>checking</a:t>
          </a:r>
          <a:endParaRPr lang="es-ES_tradnl" sz="1400" b="1" dirty="0"/>
        </a:p>
      </dgm:t>
    </dgm:pt>
    <dgm:pt modelId="{3C15415F-8D75-470C-8752-D279A1F3E41D}" type="parTrans" cxnId="{AC1C5D36-0162-4860-85B6-730990608822}">
      <dgm:prSet/>
      <dgm:spPr/>
      <dgm:t>
        <a:bodyPr/>
        <a:lstStyle/>
        <a:p>
          <a:endParaRPr lang="es-ES_tradnl"/>
        </a:p>
      </dgm:t>
    </dgm:pt>
    <dgm:pt modelId="{C6B5A10C-A097-4CFF-AEC1-9DC9B5584DD4}" type="sibTrans" cxnId="{AC1C5D36-0162-4860-85B6-730990608822}">
      <dgm:prSet/>
      <dgm:spPr/>
      <dgm:t>
        <a:bodyPr/>
        <a:lstStyle/>
        <a:p>
          <a:endParaRPr lang="es-ES_tradnl"/>
        </a:p>
      </dgm:t>
    </dgm:pt>
    <dgm:pt modelId="{D6425EBA-CBB8-48A1-8B21-4D929974D2B9}">
      <dgm:prSet phldrT="[Texto]" custT="1"/>
      <dgm:spPr/>
      <dgm:t>
        <a:bodyPr/>
        <a:lstStyle/>
        <a:p>
          <a:r>
            <a:rPr lang="es-ES_tradnl" sz="1400" b="1" dirty="0" err="1" smtClean="0"/>
            <a:t>Infoline</a:t>
          </a:r>
          <a:endParaRPr lang="es-ES_tradnl" sz="1400" b="1" dirty="0"/>
        </a:p>
      </dgm:t>
    </dgm:pt>
    <dgm:pt modelId="{ED462D39-3AF4-410F-9B15-FF17624099B1}" type="parTrans" cxnId="{EA555635-5659-470D-A09C-282881C74FBB}">
      <dgm:prSet/>
      <dgm:spPr/>
      <dgm:t>
        <a:bodyPr/>
        <a:lstStyle/>
        <a:p>
          <a:endParaRPr lang="es-ES_tradnl"/>
        </a:p>
      </dgm:t>
    </dgm:pt>
    <dgm:pt modelId="{60DA9A6D-ACCE-48BF-86C8-F75E4299A2B2}" type="sibTrans" cxnId="{EA555635-5659-470D-A09C-282881C74FBB}">
      <dgm:prSet/>
      <dgm:spPr/>
      <dgm:t>
        <a:bodyPr/>
        <a:lstStyle/>
        <a:p>
          <a:endParaRPr lang="es-ES_tradnl"/>
        </a:p>
      </dgm:t>
    </dgm:pt>
    <dgm:pt modelId="{5783A32E-BD7D-4A3D-8060-CFEC014D696C}">
      <dgm:prSet phldrT="[Texto]" custT="1"/>
      <dgm:spPr/>
      <dgm:t>
        <a:bodyPr/>
        <a:lstStyle/>
        <a:p>
          <a:r>
            <a:rPr lang="es-ES_tradnl" sz="1100" b="1" dirty="0" err="1" smtClean="0"/>
            <a:t>Inclussion</a:t>
          </a:r>
          <a:r>
            <a:rPr lang="es-ES_tradnl" sz="1100" b="1" dirty="0" smtClean="0"/>
            <a:t>, </a:t>
          </a:r>
          <a:r>
            <a:rPr lang="es-ES_tradnl" sz="1100" b="1" dirty="0" err="1" smtClean="0"/>
            <a:t>support</a:t>
          </a:r>
          <a:r>
            <a:rPr lang="es-ES_tradnl" sz="1100" b="1" dirty="0" smtClean="0"/>
            <a:t>, training</a:t>
          </a:r>
          <a:endParaRPr lang="es-ES_tradnl" sz="1100" b="1" dirty="0"/>
        </a:p>
      </dgm:t>
    </dgm:pt>
    <dgm:pt modelId="{EF05EE69-35DF-4624-AF11-4FDB4EB0F26D}" type="parTrans" cxnId="{4A3DF5CE-ACF2-463D-8819-0C00D2185FF8}">
      <dgm:prSet/>
      <dgm:spPr/>
      <dgm:t>
        <a:bodyPr/>
        <a:lstStyle/>
        <a:p>
          <a:endParaRPr lang="es-ES_tradnl"/>
        </a:p>
      </dgm:t>
    </dgm:pt>
    <dgm:pt modelId="{D6457703-4F71-449D-AE16-DC7F501F1EA6}" type="sibTrans" cxnId="{4A3DF5CE-ACF2-463D-8819-0C00D2185FF8}">
      <dgm:prSet/>
      <dgm:spPr/>
      <dgm:t>
        <a:bodyPr/>
        <a:lstStyle/>
        <a:p>
          <a:endParaRPr lang="es-ES_tradnl"/>
        </a:p>
      </dgm:t>
    </dgm:pt>
    <dgm:pt modelId="{04BE070F-111B-4ABA-A8BA-C215E26327A0}">
      <dgm:prSet phldrT="[Texto]" custT="1"/>
      <dgm:spPr/>
      <dgm:t>
        <a:bodyPr/>
        <a:lstStyle/>
        <a:p>
          <a:r>
            <a:rPr lang="es-ES_tradnl" sz="1100" b="1" dirty="0" err="1" smtClean="0"/>
            <a:t>Work</a:t>
          </a:r>
          <a:r>
            <a:rPr lang="es-ES_tradnl" sz="1100" b="1" dirty="0" smtClean="0"/>
            <a:t> </a:t>
          </a:r>
          <a:r>
            <a:rPr lang="es-ES_tradnl" sz="1100" b="1" dirty="0" err="1" smtClean="0"/>
            <a:t>groups</a:t>
          </a:r>
          <a:endParaRPr lang="es-ES_tradnl" sz="1100" b="1" dirty="0"/>
        </a:p>
      </dgm:t>
    </dgm:pt>
    <dgm:pt modelId="{C8B1C06C-35B9-4DAE-B926-0B50ABC86FFC}" type="parTrans" cxnId="{595320EF-75F0-4F86-B7DC-5FE63670EB82}">
      <dgm:prSet/>
      <dgm:spPr/>
      <dgm:t>
        <a:bodyPr/>
        <a:lstStyle/>
        <a:p>
          <a:endParaRPr lang="es-ES_tradnl"/>
        </a:p>
      </dgm:t>
    </dgm:pt>
    <dgm:pt modelId="{4A1BDB42-79AF-462F-86D3-DD8B97CA61E2}" type="sibTrans" cxnId="{595320EF-75F0-4F86-B7DC-5FE63670EB82}">
      <dgm:prSet/>
      <dgm:spPr/>
      <dgm:t>
        <a:bodyPr/>
        <a:lstStyle/>
        <a:p>
          <a:endParaRPr lang="es-ES_tradnl"/>
        </a:p>
      </dgm:t>
    </dgm:pt>
    <dgm:pt modelId="{28BEC29B-8BF7-4FD2-9B5C-98C6391501FD}">
      <dgm:prSet phldrT="[Texto]" custT="1"/>
      <dgm:spPr/>
      <dgm:t>
        <a:bodyPr/>
        <a:lstStyle/>
        <a:p>
          <a:r>
            <a:rPr lang="es-ES_tradnl" sz="1100" b="1" dirty="0" smtClean="0"/>
            <a:t>Stands</a:t>
          </a:r>
          <a:endParaRPr lang="es-ES_tradnl" sz="1100" b="1" dirty="0"/>
        </a:p>
      </dgm:t>
    </dgm:pt>
    <dgm:pt modelId="{17A58A8C-2828-4D37-8BD5-3BCC5798CC6B}" type="parTrans" cxnId="{F16AF054-94A4-4097-918B-4A2BA1C8CA40}">
      <dgm:prSet/>
      <dgm:spPr/>
      <dgm:t>
        <a:bodyPr/>
        <a:lstStyle/>
        <a:p>
          <a:endParaRPr lang="es-ES_tradnl"/>
        </a:p>
      </dgm:t>
    </dgm:pt>
    <dgm:pt modelId="{30355427-7BD0-487C-BAB1-2597BA250CE3}" type="sibTrans" cxnId="{F16AF054-94A4-4097-918B-4A2BA1C8CA40}">
      <dgm:prSet/>
      <dgm:spPr/>
      <dgm:t>
        <a:bodyPr/>
        <a:lstStyle/>
        <a:p>
          <a:endParaRPr lang="es-ES_tradnl"/>
        </a:p>
      </dgm:t>
    </dgm:pt>
    <dgm:pt modelId="{1AABDB6F-443A-480E-B33F-AABE4A62A9B8}">
      <dgm:prSet phldrT="[Texto]" custT="1"/>
      <dgm:spPr/>
      <dgm:t>
        <a:bodyPr/>
        <a:lstStyle/>
        <a:p>
          <a:r>
            <a:rPr lang="es-ES_tradnl" sz="1100" b="1" dirty="0" err="1" smtClean="0"/>
            <a:t>Safer</a:t>
          </a:r>
          <a:r>
            <a:rPr lang="es-ES_tradnl" sz="1100" b="1" dirty="0" smtClean="0"/>
            <a:t> </a:t>
          </a:r>
          <a:r>
            <a:rPr lang="es-ES_tradnl" sz="1100" b="1" dirty="0" err="1" smtClean="0"/>
            <a:t>night</a:t>
          </a:r>
          <a:endParaRPr lang="es-ES_tradnl" sz="1100" b="1" dirty="0"/>
        </a:p>
      </dgm:t>
    </dgm:pt>
    <dgm:pt modelId="{1A5DC87C-5DE2-4D3D-A9F4-3A74415D2F03}" type="parTrans" cxnId="{A9BF42D1-ED26-4A71-A188-2D67A8B18E29}">
      <dgm:prSet/>
      <dgm:spPr/>
      <dgm:t>
        <a:bodyPr/>
        <a:lstStyle/>
        <a:p>
          <a:endParaRPr lang="es-ES_tradnl"/>
        </a:p>
      </dgm:t>
    </dgm:pt>
    <dgm:pt modelId="{E85F5C18-1415-4D46-BD27-67E68AB55161}" type="sibTrans" cxnId="{A9BF42D1-ED26-4A71-A188-2D67A8B18E29}">
      <dgm:prSet/>
      <dgm:spPr/>
      <dgm:t>
        <a:bodyPr/>
        <a:lstStyle/>
        <a:p>
          <a:endParaRPr lang="es-ES_tradnl"/>
        </a:p>
      </dgm:t>
    </dgm:pt>
    <dgm:pt modelId="{D3101703-30A8-4F30-BCCA-32AA3E40D312}">
      <dgm:prSet phldrT="[Texto]" custT="1"/>
      <dgm:spPr/>
      <dgm:t>
        <a:bodyPr/>
        <a:lstStyle/>
        <a:p>
          <a:r>
            <a:rPr lang="es-ES_tradnl" sz="1100" b="1" dirty="0" smtClean="0"/>
            <a:t>In-situ</a:t>
          </a:r>
          <a:endParaRPr lang="es-ES_tradnl" sz="1100" b="1" dirty="0"/>
        </a:p>
      </dgm:t>
    </dgm:pt>
    <dgm:pt modelId="{36451577-4804-4F10-895D-242DC3B8DE18}" type="parTrans" cxnId="{F9D6A697-7744-4CBC-9A39-60471E0DD98E}">
      <dgm:prSet/>
      <dgm:spPr/>
      <dgm:t>
        <a:bodyPr/>
        <a:lstStyle/>
        <a:p>
          <a:endParaRPr lang="es-ES_tradnl"/>
        </a:p>
      </dgm:t>
    </dgm:pt>
    <dgm:pt modelId="{4686C8D6-859B-4841-82AB-8B974D67BB7A}" type="sibTrans" cxnId="{F9D6A697-7744-4CBC-9A39-60471E0DD98E}">
      <dgm:prSet/>
      <dgm:spPr/>
      <dgm:t>
        <a:bodyPr/>
        <a:lstStyle/>
        <a:p>
          <a:endParaRPr lang="es-ES_tradnl"/>
        </a:p>
      </dgm:t>
    </dgm:pt>
    <dgm:pt modelId="{ADA29FC3-1AA2-4CC6-A56C-45F4A4B07034}">
      <dgm:prSet phldrT="[Texto]" custT="1"/>
      <dgm:spPr/>
      <dgm:t>
        <a:bodyPr/>
        <a:lstStyle/>
        <a:p>
          <a:r>
            <a:rPr lang="es-ES_tradnl" sz="1100" b="1" dirty="0" err="1" smtClean="0"/>
            <a:t>Thin</a:t>
          </a:r>
          <a:r>
            <a:rPr lang="es-ES_tradnl" sz="1100" b="1" dirty="0" smtClean="0"/>
            <a:t> </a:t>
          </a:r>
          <a:r>
            <a:rPr lang="es-ES_tradnl" sz="1100" b="1" dirty="0" err="1" smtClean="0"/>
            <a:t>Layer</a:t>
          </a:r>
          <a:r>
            <a:rPr lang="es-ES_tradnl" sz="1100" b="1" dirty="0" smtClean="0"/>
            <a:t> </a:t>
          </a:r>
          <a:r>
            <a:rPr lang="es-ES_tradnl" sz="1100" b="1" dirty="0" err="1" smtClean="0"/>
            <a:t>Cromatography</a:t>
          </a:r>
          <a:endParaRPr lang="es-ES_tradnl" sz="1100" b="1" dirty="0"/>
        </a:p>
      </dgm:t>
    </dgm:pt>
    <dgm:pt modelId="{2EF61938-A5CD-43A8-9242-90078E2B70C9}" type="parTrans" cxnId="{AF93C6A2-9545-4453-8735-587B3440BB0E}">
      <dgm:prSet/>
      <dgm:spPr/>
      <dgm:t>
        <a:bodyPr/>
        <a:lstStyle/>
        <a:p>
          <a:endParaRPr lang="es-ES_tradnl"/>
        </a:p>
      </dgm:t>
    </dgm:pt>
    <dgm:pt modelId="{506010CD-A246-4552-8944-E2D541D9EB60}" type="sibTrans" cxnId="{AF93C6A2-9545-4453-8735-587B3440BB0E}">
      <dgm:prSet/>
      <dgm:spPr/>
      <dgm:t>
        <a:bodyPr/>
        <a:lstStyle/>
        <a:p>
          <a:endParaRPr lang="es-ES_tradnl"/>
        </a:p>
      </dgm:t>
    </dgm:pt>
    <dgm:pt modelId="{404F0883-9DB1-4F75-A49C-9C1D9518FE75}">
      <dgm:prSet phldrT="[Texto]" custT="1"/>
      <dgm:spPr/>
      <dgm:t>
        <a:bodyPr/>
        <a:lstStyle/>
        <a:p>
          <a:r>
            <a:rPr lang="es-ES_tradnl" sz="1100" b="1" dirty="0" smtClean="0"/>
            <a:t>GC-MS</a:t>
          </a:r>
          <a:endParaRPr lang="es-ES_tradnl" sz="1100" b="1" dirty="0"/>
        </a:p>
      </dgm:t>
    </dgm:pt>
    <dgm:pt modelId="{CCC06C53-8F1D-4ED5-8528-CDE45664B334}" type="parTrans" cxnId="{6DD6BBA9-E045-43B0-A5DD-A99455FF7607}">
      <dgm:prSet/>
      <dgm:spPr/>
      <dgm:t>
        <a:bodyPr/>
        <a:lstStyle/>
        <a:p>
          <a:endParaRPr lang="es-ES_tradnl"/>
        </a:p>
      </dgm:t>
    </dgm:pt>
    <dgm:pt modelId="{3010985D-E789-43BD-966D-4ED754951DE7}" type="sibTrans" cxnId="{6DD6BBA9-E045-43B0-A5DD-A99455FF7607}">
      <dgm:prSet/>
      <dgm:spPr/>
      <dgm:t>
        <a:bodyPr/>
        <a:lstStyle/>
        <a:p>
          <a:endParaRPr lang="es-ES_tradnl"/>
        </a:p>
      </dgm:t>
    </dgm:pt>
    <dgm:pt modelId="{0B615786-54C1-4EAB-BD61-AFE129DA3B6E}">
      <dgm:prSet phldrT="[Texto]" custT="1"/>
      <dgm:spPr/>
      <dgm:t>
        <a:bodyPr/>
        <a:lstStyle/>
        <a:p>
          <a:r>
            <a:rPr lang="es-ES_tradnl" sz="1100" b="1" dirty="0" err="1" smtClean="0"/>
            <a:t>Web+phorum</a:t>
          </a:r>
          <a:endParaRPr lang="es-ES_tradnl" sz="1100" b="1" dirty="0"/>
        </a:p>
      </dgm:t>
    </dgm:pt>
    <dgm:pt modelId="{312EE4BF-9072-4279-A6ED-27C135131252}" type="parTrans" cxnId="{5D08813A-0559-4E3E-8EA6-54E62ABD61A2}">
      <dgm:prSet/>
      <dgm:spPr/>
      <dgm:t>
        <a:bodyPr/>
        <a:lstStyle/>
        <a:p>
          <a:endParaRPr lang="es-ES_tradnl"/>
        </a:p>
      </dgm:t>
    </dgm:pt>
    <dgm:pt modelId="{E44CC388-977F-4090-8644-383715725025}" type="sibTrans" cxnId="{5D08813A-0559-4E3E-8EA6-54E62ABD61A2}">
      <dgm:prSet/>
      <dgm:spPr/>
      <dgm:t>
        <a:bodyPr/>
        <a:lstStyle/>
        <a:p>
          <a:endParaRPr lang="es-ES_tradnl"/>
        </a:p>
      </dgm:t>
    </dgm:pt>
    <dgm:pt modelId="{63976098-D4C9-4682-924E-D8F601312BEB}">
      <dgm:prSet phldrT="[Texto]" custT="1"/>
      <dgm:spPr/>
      <dgm:t>
        <a:bodyPr/>
        <a:lstStyle/>
        <a:p>
          <a:r>
            <a:rPr lang="es-ES_tradnl" sz="1100" b="1" dirty="0" smtClean="0"/>
            <a:t>E-mail</a:t>
          </a:r>
          <a:endParaRPr lang="es-ES_tradnl" sz="1100" b="1" dirty="0"/>
        </a:p>
      </dgm:t>
    </dgm:pt>
    <dgm:pt modelId="{8F114CCA-0EDD-4012-9577-1AEF8697CA4F}" type="parTrans" cxnId="{959B5C57-2CD1-4EE5-BE6F-C5D4167883F6}">
      <dgm:prSet/>
      <dgm:spPr/>
      <dgm:t>
        <a:bodyPr/>
        <a:lstStyle/>
        <a:p>
          <a:endParaRPr lang="es-ES_tradnl"/>
        </a:p>
      </dgm:t>
    </dgm:pt>
    <dgm:pt modelId="{EF1F9EE6-996F-41B6-8FBF-37512096E2D3}" type="sibTrans" cxnId="{959B5C57-2CD1-4EE5-BE6F-C5D4167883F6}">
      <dgm:prSet/>
      <dgm:spPr/>
      <dgm:t>
        <a:bodyPr/>
        <a:lstStyle/>
        <a:p>
          <a:endParaRPr lang="es-ES_tradnl"/>
        </a:p>
      </dgm:t>
    </dgm:pt>
    <dgm:pt modelId="{5727ADA0-B82C-44A6-A639-0DE182620C6D}">
      <dgm:prSet phldrT="[Texto]" custT="1"/>
      <dgm:spPr/>
      <dgm:t>
        <a:bodyPr/>
        <a:lstStyle/>
        <a:p>
          <a:r>
            <a:rPr lang="es-ES_tradnl" sz="1100" b="1" dirty="0" err="1" smtClean="0"/>
            <a:t>Telephone</a:t>
          </a:r>
          <a:r>
            <a:rPr lang="es-ES_tradnl" sz="1100" b="1" dirty="0" smtClean="0"/>
            <a:t> (902 253 600)</a:t>
          </a:r>
          <a:endParaRPr lang="es-ES_tradnl" sz="1100" b="1" dirty="0"/>
        </a:p>
      </dgm:t>
    </dgm:pt>
    <dgm:pt modelId="{2369A403-6777-4660-B933-D95DC594280A}" type="parTrans" cxnId="{188EB81B-5C2B-4160-9263-2FFEC8C10316}">
      <dgm:prSet/>
      <dgm:spPr/>
      <dgm:t>
        <a:bodyPr/>
        <a:lstStyle/>
        <a:p>
          <a:endParaRPr lang="es-ES_tradnl"/>
        </a:p>
      </dgm:t>
    </dgm:pt>
    <dgm:pt modelId="{34A0D7B7-BDBA-4821-8AF1-28B75F19079E}" type="sibTrans" cxnId="{188EB81B-5C2B-4160-9263-2FFEC8C10316}">
      <dgm:prSet/>
      <dgm:spPr/>
      <dgm:t>
        <a:bodyPr/>
        <a:lstStyle/>
        <a:p>
          <a:endParaRPr lang="es-ES_tradnl"/>
        </a:p>
      </dgm:t>
    </dgm:pt>
    <dgm:pt modelId="{D339F275-CC8B-4F49-A078-5351636402A3}">
      <dgm:prSet phldrT="[Texto]" custT="1"/>
      <dgm:spPr/>
      <dgm:t>
        <a:bodyPr/>
        <a:lstStyle/>
        <a:p>
          <a:r>
            <a:rPr lang="es-ES_tradnl" sz="1100" b="1" dirty="0" err="1" smtClean="0"/>
            <a:t>Offices</a:t>
          </a:r>
          <a:endParaRPr lang="es-ES_tradnl" sz="1100" b="1" dirty="0"/>
        </a:p>
      </dgm:t>
    </dgm:pt>
    <dgm:pt modelId="{73B7E444-4402-453D-90E2-CEA8543C3734}" type="parTrans" cxnId="{8792B070-0D6D-4F1E-AA45-253869AA8DFB}">
      <dgm:prSet/>
      <dgm:spPr/>
      <dgm:t>
        <a:bodyPr/>
        <a:lstStyle/>
        <a:p>
          <a:endParaRPr lang="es-ES_tradnl"/>
        </a:p>
      </dgm:t>
    </dgm:pt>
    <dgm:pt modelId="{ABF30AD1-BCCC-4630-844C-051312DDC60D}" type="sibTrans" cxnId="{8792B070-0D6D-4F1E-AA45-253869AA8DFB}">
      <dgm:prSet/>
      <dgm:spPr/>
      <dgm:t>
        <a:bodyPr/>
        <a:lstStyle/>
        <a:p>
          <a:endParaRPr lang="es-ES_tradnl"/>
        </a:p>
      </dgm:t>
    </dgm:pt>
    <dgm:pt modelId="{B3F26FAD-ADA4-4D5A-B37E-274439DE50E2}">
      <dgm:prSet phldrT="[Texto]" custT="1"/>
      <dgm:spPr/>
      <dgm:t>
        <a:bodyPr/>
        <a:lstStyle/>
        <a:p>
          <a:r>
            <a:rPr lang="es-ES_tradnl" sz="1100" b="1" dirty="0" smtClean="0"/>
            <a:t>Social webs</a:t>
          </a:r>
          <a:endParaRPr lang="es-ES_tradnl" sz="1100" b="1" dirty="0"/>
        </a:p>
      </dgm:t>
    </dgm:pt>
    <dgm:pt modelId="{826404C1-E082-4C30-8711-0BF4AD0180DE}" type="parTrans" cxnId="{099A8279-40A1-4140-B01D-905C93D77491}">
      <dgm:prSet/>
      <dgm:spPr/>
      <dgm:t>
        <a:bodyPr/>
        <a:lstStyle/>
        <a:p>
          <a:endParaRPr lang="es-ES_tradnl"/>
        </a:p>
      </dgm:t>
    </dgm:pt>
    <dgm:pt modelId="{2BD107F6-4BBC-4FB5-909F-79C11458BC92}" type="sibTrans" cxnId="{099A8279-40A1-4140-B01D-905C93D77491}">
      <dgm:prSet/>
      <dgm:spPr/>
      <dgm:t>
        <a:bodyPr/>
        <a:lstStyle/>
        <a:p>
          <a:endParaRPr lang="es-ES_tradnl"/>
        </a:p>
      </dgm:t>
    </dgm:pt>
    <dgm:pt modelId="{B694900D-B0D1-4AED-ABB9-BF1DE605C578}">
      <dgm:prSet phldrT="[Texto]" custT="1"/>
      <dgm:spPr/>
      <dgm:t>
        <a:bodyPr/>
        <a:lstStyle/>
        <a:p>
          <a:r>
            <a:rPr lang="es-ES_tradnl" sz="1400" b="1" dirty="0" smtClean="0"/>
            <a:t>International, media and </a:t>
          </a:r>
          <a:r>
            <a:rPr lang="es-ES_tradnl" sz="1400" b="1" dirty="0" err="1" smtClean="0"/>
            <a:t>research</a:t>
          </a:r>
          <a:endParaRPr lang="es-ES_tradnl" sz="1400" b="1" dirty="0"/>
        </a:p>
      </dgm:t>
    </dgm:pt>
    <dgm:pt modelId="{FB003B04-E075-47E9-B7CD-9D22F94BA95D}" type="parTrans" cxnId="{D104F552-B842-4092-A96A-82F33794287C}">
      <dgm:prSet/>
      <dgm:spPr/>
      <dgm:t>
        <a:bodyPr/>
        <a:lstStyle/>
        <a:p>
          <a:endParaRPr lang="es-ES_tradnl"/>
        </a:p>
      </dgm:t>
    </dgm:pt>
    <dgm:pt modelId="{44634116-D184-4175-AD35-140DB28A4853}" type="sibTrans" cxnId="{D104F552-B842-4092-A96A-82F33794287C}">
      <dgm:prSet/>
      <dgm:spPr/>
      <dgm:t>
        <a:bodyPr/>
        <a:lstStyle/>
        <a:p>
          <a:endParaRPr lang="es-ES_tradnl"/>
        </a:p>
      </dgm:t>
    </dgm:pt>
    <dgm:pt modelId="{C7FF137F-CC76-4C5C-93CB-ADB21D1C423B}">
      <dgm:prSet phldrT="[Texto]" custT="1"/>
      <dgm:spPr/>
      <dgm:t>
        <a:bodyPr/>
        <a:lstStyle/>
        <a:p>
          <a:r>
            <a:rPr lang="es-ES_tradnl" sz="1400" b="1" dirty="0" err="1" smtClean="0"/>
            <a:t>Educational</a:t>
          </a:r>
          <a:r>
            <a:rPr lang="es-ES_tradnl" sz="1400" b="1" dirty="0" smtClean="0"/>
            <a:t> center </a:t>
          </a:r>
          <a:r>
            <a:rPr lang="es-ES_tradnl" sz="1400" b="1" dirty="0" err="1" smtClean="0"/>
            <a:t>action</a:t>
          </a:r>
          <a:endParaRPr lang="es-ES_tradnl" sz="1400" b="1" dirty="0"/>
        </a:p>
      </dgm:t>
    </dgm:pt>
    <dgm:pt modelId="{36133C61-51E4-4499-AE6F-E24ACAC6311A}" type="parTrans" cxnId="{D12F8B51-4557-4E60-8C8E-278BDAEA8DB4}">
      <dgm:prSet/>
      <dgm:spPr/>
      <dgm:t>
        <a:bodyPr/>
        <a:lstStyle/>
        <a:p>
          <a:endParaRPr lang="es-ES_tradnl"/>
        </a:p>
      </dgm:t>
    </dgm:pt>
    <dgm:pt modelId="{A34C1FFE-3E3D-4D47-98B8-71D76C944444}" type="sibTrans" cxnId="{D12F8B51-4557-4E60-8C8E-278BDAEA8DB4}">
      <dgm:prSet/>
      <dgm:spPr/>
      <dgm:t>
        <a:bodyPr/>
        <a:lstStyle/>
        <a:p>
          <a:endParaRPr lang="es-ES_tradnl"/>
        </a:p>
      </dgm:t>
    </dgm:pt>
    <dgm:pt modelId="{67BBA61C-AE2E-41D2-ABFD-1CD910731370}">
      <dgm:prSet phldrT="[Texto]" custT="1"/>
      <dgm:spPr/>
      <dgm:t>
        <a:bodyPr/>
        <a:lstStyle/>
        <a:p>
          <a:r>
            <a:rPr lang="es-ES_tradnl" sz="1100" b="1" dirty="0" err="1" smtClean="0"/>
            <a:t>Teenagers</a:t>
          </a:r>
          <a:endParaRPr lang="es-ES_tradnl" sz="1100" b="1" dirty="0"/>
        </a:p>
      </dgm:t>
    </dgm:pt>
    <dgm:pt modelId="{0FA23ACB-C9A5-4A44-8B3D-0356A38FA7E9}" type="parTrans" cxnId="{7C27E2C7-3739-4215-AC77-CE54BB498763}">
      <dgm:prSet/>
      <dgm:spPr/>
      <dgm:t>
        <a:bodyPr/>
        <a:lstStyle/>
        <a:p>
          <a:endParaRPr lang="es-ES_tradnl"/>
        </a:p>
      </dgm:t>
    </dgm:pt>
    <dgm:pt modelId="{1233AD51-D729-44BF-B98A-94F80AE09B4A}" type="sibTrans" cxnId="{7C27E2C7-3739-4215-AC77-CE54BB498763}">
      <dgm:prSet/>
      <dgm:spPr/>
      <dgm:t>
        <a:bodyPr/>
        <a:lstStyle/>
        <a:p>
          <a:endParaRPr lang="es-ES_tradnl"/>
        </a:p>
      </dgm:t>
    </dgm:pt>
    <dgm:pt modelId="{15F4DAFE-9B9E-4A71-8313-162D032E5B94}">
      <dgm:prSet phldrT="[Texto]" custT="1"/>
      <dgm:spPr/>
      <dgm:t>
        <a:bodyPr/>
        <a:lstStyle/>
        <a:p>
          <a:r>
            <a:rPr lang="es-ES_tradnl" sz="1100" b="1" dirty="0" err="1" smtClean="0"/>
            <a:t>Parents</a:t>
          </a:r>
          <a:endParaRPr lang="es-ES_tradnl" sz="1100" b="1" dirty="0"/>
        </a:p>
      </dgm:t>
    </dgm:pt>
    <dgm:pt modelId="{D0E8B876-8465-4543-97A2-720736FDA6F0}" type="parTrans" cxnId="{F77F994A-F854-420A-9CEE-E27FEFE5D6E2}">
      <dgm:prSet/>
      <dgm:spPr/>
      <dgm:t>
        <a:bodyPr/>
        <a:lstStyle/>
        <a:p>
          <a:endParaRPr lang="es-ES_tradnl"/>
        </a:p>
      </dgm:t>
    </dgm:pt>
    <dgm:pt modelId="{F229E47C-8517-4D73-804D-DC10398DE394}" type="sibTrans" cxnId="{F77F994A-F854-420A-9CEE-E27FEFE5D6E2}">
      <dgm:prSet/>
      <dgm:spPr/>
      <dgm:t>
        <a:bodyPr/>
        <a:lstStyle/>
        <a:p>
          <a:endParaRPr lang="es-ES_tradnl"/>
        </a:p>
      </dgm:t>
    </dgm:pt>
    <dgm:pt modelId="{80CE449E-58BF-4B2C-BCDD-B18523A4ED10}">
      <dgm:prSet phldrT="[Texto]" custT="1"/>
      <dgm:spPr/>
      <dgm:t>
        <a:bodyPr/>
        <a:lstStyle/>
        <a:p>
          <a:r>
            <a:rPr lang="es-ES_tradnl" sz="1100" b="1" dirty="0" err="1" smtClean="0"/>
            <a:t>Teachers</a:t>
          </a:r>
          <a:endParaRPr lang="es-ES_tradnl" sz="1100" b="1" dirty="0"/>
        </a:p>
      </dgm:t>
    </dgm:pt>
    <dgm:pt modelId="{AA36AD68-67A2-4C22-95E5-1B4630A8A0BD}" type="parTrans" cxnId="{C5DF749E-DE8B-462A-93EE-E705FF0F6246}">
      <dgm:prSet/>
      <dgm:spPr/>
      <dgm:t>
        <a:bodyPr/>
        <a:lstStyle/>
        <a:p>
          <a:endParaRPr lang="es-ES_tradnl"/>
        </a:p>
      </dgm:t>
    </dgm:pt>
    <dgm:pt modelId="{C5D8A12B-9C57-441F-8962-A802617BA19D}" type="sibTrans" cxnId="{C5DF749E-DE8B-462A-93EE-E705FF0F6246}">
      <dgm:prSet/>
      <dgm:spPr/>
      <dgm:t>
        <a:bodyPr/>
        <a:lstStyle/>
        <a:p>
          <a:endParaRPr lang="es-ES_tradnl"/>
        </a:p>
      </dgm:t>
    </dgm:pt>
    <dgm:pt modelId="{94F77F5C-286A-4A62-9BD5-96AB602F2E4B}">
      <dgm:prSet phldrT="[Texto]"/>
      <dgm:spPr/>
      <dgm:t>
        <a:bodyPr/>
        <a:lstStyle/>
        <a:p>
          <a:endParaRPr lang="es-ES_tradnl" dirty="0"/>
        </a:p>
      </dgm:t>
    </dgm:pt>
    <dgm:pt modelId="{11580BF4-1663-4E20-948D-1073F876D5F1}" type="parTrans" cxnId="{C9806E69-0D21-4EE1-A748-9DF06C0CA52B}">
      <dgm:prSet/>
      <dgm:spPr/>
      <dgm:t>
        <a:bodyPr/>
        <a:lstStyle/>
        <a:p>
          <a:endParaRPr lang="es-ES_tradnl"/>
        </a:p>
      </dgm:t>
    </dgm:pt>
    <dgm:pt modelId="{D598C3DE-EEAD-46CE-8621-5E77BE9FBABE}" type="sibTrans" cxnId="{C9806E69-0D21-4EE1-A748-9DF06C0CA52B}">
      <dgm:prSet/>
      <dgm:spPr/>
      <dgm:t>
        <a:bodyPr/>
        <a:lstStyle/>
        <a:p>
          <a:endParaRPr lang="es-ES_tradnl"/>
        </a:p>
      </dgm:t>
    </dgm:pt>
    <dgm:pt modelId="{FEFEB159-5E68-472F-AF58-073BA46EB94D}">
      <dgm:prSet phldrT="[Texto]"/>
      <dgm:spPr/>
      <dgm:t>
        <a:bodyPr/>
        <a:lstStyle/>
        <a:p>
          <a:endParaRPr lang="es-ES_tradnl" dirty="0"/>
        </a:p>
      </dgm:t>
    </dgm:pt>
    <dgm:pt modelId="{92A11676-273E-493C-84B4-AE2987467D9D}" type="parTrans" cxnId="{C38C686C-418B-48AE-B512-0A303CD08AF6}">
      <dgm:prSet/>
      <dgm:spPr/>
      <dgm:t>
        <a:bodyPr/>
        <a:lstStyle/>
        <a:p>
          <a:endParaRPr lang="es-ES_tradnl"/>
        </a:p>
      </dgm:t>
    </dgm:pt>
    <dgm:pt modelId="{D3CCCC82-67C0-4F6F-AFCE-8414F8335391}" type="sibTrans" cxnId="{C38C686C-418B-48AE-B512-0A303CD08AF6}">
      <dgm:prSet/>
      <dgm:spPr/>
      <dgm:t>
        <a:bodyPr/>
        <a:lstStyle/>
        <a:p>
          <a:endParaRPr lang="es-ES_tradnl"/>
        </a:p>
      </dgm:t>
    </dgm:pt>
    <dgm:pt modelId="{742E5C00-3388-43AE-A615-5C445118067B}">
      <dgm:prSet phldrT="[Texto]"/>
      <dgm:spPr/>
      <dgm:t>
        <a:bodyPr/>
        <a:lstStyle/>
        <a:p>
          <a:endParaRPr lang="es-ES_tradnl" dirty="0"/>
        </a:p>
      </dgm:t>
    </dgm:pt>
    <dgm:pt modelId="{03566DAF-8BA9-46D2-B9C2-C37ABD833516}" type="parTrans" cxnId="{CF6CB8B4-65C5-4532-B36F-DA1A99212053}">
      <dgm:prSet/>
      <dgm:spPr/>
      <dgm:t>
        <a:bodyPr/>
        <a:lstStyle/>
        <a:p>
          <a:endParaRPr lang="es-ES_tradnl"/>
        </a:p>
      </dgm:t>
    </dgm:pt>
    <dgm:pt modelId="{8DB2612F-3990-45C1-99E2-52CB56F8916E}" type="sibTrans" cxnId="{CF6CB8B4-65C5-4532-B36F-DA1A99212053}">
      <dgm:prSet/>
      <dgm:spPr/>
      <dgm:t>
        <a:bodyPr/>
        <a:lstStyle/>
        <a:p>
          <a:endParaRPr lang="es-ES_tradnl"/>
        </a:p>
      </dgm:t>
    </dgm:pt>
    <dgm:pt modelId="{A7160598-35C0-4672-ABA7-BB4338728BCF}">
      <dgm:prSet phldrT="[Texto]"/>
      <dgm:spPr/>
      <dgm:t>
        <a:bodyPr/>
        <a:lstStyle/>
        <a:p>
          <a:endParaRPr lang="es-ES_tradnl" dirty="0"/>
        </a:p>
      </dgm:t>
    </dgm:pt>
    <dgm:pt modelId="{9769948D-9FE7-46DD-B76C-D4D2BC73C8B6}" type="parTrans" cxnId="{CFE15FC4-60F0-4284-9FEA-557CDD7EDCAD}">
      <dgm:prSet/>
      <dgm:spPr/>
      <dgm:t>
        <a:bodyPr/>
        <a:lstStyle/>
        <a:p>
          <a:endParaRPr lang="es-ES_tradnl"/>
        </a:p>
      </dgm:t>
    </dgm:pt>
    <dgm:pt modelId="{A6130282-54EA-4C24-BA8E-148D32B56823}" type="sibTrans" cxnId="{CFE15FC4-60F0-4284-9FEA-557CDD7EDCAD}">
      <dgm:prSet/>
      <dgm:spPr/>
      <dgm:t>
        <a:bodyPr/>
        <a:lstStyle/>
        <a:p>
          <a:endParaRPr lang="es-ES_tradnl"/>
        </a:p>
      </dgm:t>
    </dgm:pt>
    <dgm:pt modelId="{7872AAB4-D1A3-478D-BE64-4E186FBD6575}">
      <dgm:prSet phldrT="[Texto]"/>
      <dgm:spPr/>
      <dgm:t>
        <a:bodyPr/>
        <a:lstStyle/>
        <a:p>
          <a:endParaRPr lang="es-ES_tradnl" dirty="0"/>
        </a:p>
      </dgm:t>
    </dgm:pt>
    <dgm:pt modelId="{A43DE272-E2E5-4584-9544-9EC6BE58AA71}" type="parTrans" cxnId="{17D13764-1C5E-4D6B-810F-F369C56ACA13}">
      <dgm:prSet/>
      <dgm:spPr/>
      <dgm:t>
        <a:bodyPr/>
        <a:lstStyle/>
        <a:p>
          <a:endParaRPr lang="es-ES_tradnl"/>
        </a:p>
      </dgm:t>
    </dgm:pt>
    <dgm:pt modelId="{7DB779D9-A5C0-43CC-A952-36E4CBF2C9E5}" type="sibTrans" cxnId="{17D13764-1C5E-4D6B-810F-F369C56ACA13}">
      <dgm:prSet/>
      <dgm:spPr/>
      <dgm:t>
        <a:bodyPr/>
        <a:lstStyle/>
        <a:p>
          <a:endParaRPr lang="es-ES_tradnl"/>
        </a:p>
      </dgm:t>
    </dgm:pt>
    <dgm:pt modelId="{965FFBBF-26B9-4116-B99E-1D6D97F31DF1}">
      <dgm:prSet phldrT="[Texto]" custT="1"/>
      <dgm:spPr/>
      <dgm:t>
        <a:bodyPr/>
        <a:lstStyle/>
        <a:p>
          <a:r>
            <a:rPr lang="es-ES_tradnl" sz="1400" b="1" dirty="0" smtClean="0"/>
            <a:t>Town </a:t>
          </a:r>
          <a:r>
            <a:rPr lang="es-ES_tradnl" sz="1400" b="1" dirty="0" err="1" smtClean="0"/>
            <a:t>council</a:t>
          </a:r>
          <a:r>
            <a:rPr lang="es-ES_tradnl" sz="1400" b="1" dirty="0" smtClean="0"/>
            <a:t> </a:t>
          </a:r>
          <a:r>
            <a:rPr lang="es-ES_tradnl" sz="1400" b="1" dirty="0" err="1" smtClean="0"/>
            <a:t>advice</a:t>
          </a:r>
          <a:endParaRPr lang="es-ES_tradnl" sz="1400" b="1" dirty="0"/>
        </a:p>
      </dgm:t>
    </dgm:pt>
    <dgm:pt modelId="{C2D0DEFF-F98F-4EDE-AB02-1ABF99D0C76F}" type="parTrans" cxnId="{822E8F71-CDAD-4053-98A0-523D897E96DF}">
      <dgm:prSet/>
      <dgm:spPr/>
      <dgm:t>
        <a:bodyPr/>
        <a:lstStyle/>
        <a:p>
          <a:endParaRPr lang="es-ES_tradnl"/>
        </a:p>
      </dgm:t>
    </dgm:pt>
    <dgm:pt modelId="{7E3E7840-0C15-409E-8E28-EA23378B307C}" type="sibTrans" cxnId="{822E8F71-CDAD-4053-98A0-523D897E96DF}">
      <dgm:prSet/>
      <dgm:spPr/>
      <dgm:t>
        <a:bodyPr/>
        <a:lstStyle/>
        <a:p>
          <a:endParaRPr lang="es-ES_tradnl"/>
        </a:p>
      </dgm:t>
    </dgm:pt>
    <dgm:pt modelId="{33F08AA0-4FA8-4F57-A4A3-ABCB03CEC12A}" type="pres">
      <dgm:prSet presAssocID="{29E5E8B5-E140-4059-8CF3-F2C4CF0FA30F}" presName="compositeShape" presStyleCnt="0">
        <dgm:presLayoutVars>
          <dgm:chMax val="7"/>
          <dgm:dir/>
          <dgm:resizeHandles val="exact"/>
        </dgm:presLayoutVars>
      </dgm:prSet>
      <dgm:spPr/>
      <dgm:t>
        <a:bodyPr/>
        <a:lstStyle/>
        <a:p>
          <a:endParaRPr lang="es-ES_tradnl"/>
        </a:p>
      </dgm:t>
    </dgm:pt>
    <dgm:pt modelId="{CE0A58B8-DD6A-44F3-875A-702AA9D0586E}" type="pres">
      <dgm:prSet presAssocID="{29E5E8B5-E140-4059-8CF3-F2C4CF0FA30F}" presName="wedge1" presStyleLbl="node1" presStyleIdx="0" presStyleCnt="7"/>
      <dgm:spPr/>
      <dgm:t>
        <a:bodyPr/>
        <a:lstStyle/>
        <a:p>
          <a:endParaRPr lang="es-ES_tradnl"/>
        </a:p>
      </dgm:t>
    </dgm:pt>
    <dgm:pt modelId="{4B9A93EE-0645-4241-BFB2-875BC10CFAE0}" type="pres">
      <dgm:prSet presAssocID="{29E5E8B5-E140-4059-8CF3-F2C4CF0FA30F}" presName="dummy1a" presStyleCnt="0"/>
      <dgm:spPr/>
    </dgm:pt>
    <dgm:pt modelId="{C00086F7-5CF9-467E-A6AB-BCA9E6FDF1D2}" type="pres">
      <dgm:prSet presAssocID="{29E5E8B5-E140-4059-8CF3-F2C4CF0FA30F}" presName="dummy1b" presStyleCnt="0"/>
      <dgm:spPr/>
    </dgm:pt>
    <dgm:pt modelId="{155861A2-3DFF-413D-AC5C-E26BD71FC345}" type="pres">
      <dgm:prSet presAssocID="{29E5E8B5-E140-4059-8CF3-F2C4CF0FA30F}" presName="wedge1Tx" presStyleLbl="node1" presStyleIdx="0" presStyleCnt="7">
        <dgm:presLayoutVars>
          <dgm:chMax val="0"/>
          <dgm:chPref val="0"/>
          <dgm:bulletEnabled val="1"/>
        </dgm:presLayoutVars>
      </dgm:prSet>
      <dgm:spPr/>
      <dgm:t>
        <a:bodyPr/>
        <a:lstStyle/>
        <a:p>
          <a:endParaRPr lang="es-ES_tradnl"/>
        </a:p>
      </dgm:t>
    </dgm:pt>
    <dgm:pt modelId="{4E53F1C7-6BEB-457C-97E2-76536352297A}" type="pres">
      <dgm:prSet presAssocID="{29E5E8B5-E140-4059-8CF3-F2C4CF0FA30F}" presName="wedge2" presStyleLbl="node1" presStyleIdx="1" presStyleCnt="7"/>
      <dgm:spPr/>
      <dgm:t>
        <a:bodyPr/>
        <a:lstStyle/>
        <a:p>
          <a:endParaRPr lang="es-ES_tradnl"/>
        </a:p>
      </dgm:t>
    </dgm:pt>
    <dgm:pt modelId="{02755F6A-190B-4953-B8A1-2828FA8DA92F}" type="pres">
      <dgm:prSet presAssocID="{29E5E8B5-E140-4059-8CF3-F2C4CF0FA30F}" presName="dummy2a" presStyleCnt="0"/>
      <dgm:spPr/>
    </dgm:pt>
    <dgm:pt modelId="{C737EDE8-A28C-41FA-8EEF-8724DC00A58A}" type="pres">
      <dgm:prSet presAssocID="{29E5E8B5-E140-4059-8CF3-F2C4CF0FA30F}" presName="dummy2b" presStyleCnt="0"/>
      <dgm:spPr/>
    </dgm:pt>
    <dgm:pt modelId="{BBA4A9AB-D136-4264-ABB4-473DC2FF8E33}" type="pres">
      <dgm:prSet presAssocID="{29E5E8B5-E140-4059-8CF3-F2C4CF0FA30F}" presName="wedge2Tx" presStyleLbl="node1" presStyleIdx="1" presStyleCnt="7">
        <dgm:presLayoutVars>
          <dgm:chMax val="0"/>
          <dgm:chPref val="0"/>
          <dgm:bulletEnabled val="1"/>
        </dgm:presLayoutVars>
      </dgm:prSet>
      <dgm:spPr/>
      <dgm:t>
        <a:bodyPr/>
        <a:lstStyle/>
        <a:p>
          <a:endParaRPr lang="es-ES_tradnl"/>
        </a:p>
      </dgm:t>
    </dgm:pt>
    <dgm:pt modelId="{E398E602-EA47-4787-BFAB-0E7D7F3B9857}" type="pres">
      <dgm:prSet presAssocID="{29E5E8B5-E140-4059-8CF3-F2C4CF0FA30F}" presName="wedge3" presStyleLbl="node1" presStyleIdx="2" presStyleCnt="7"/>
      <dgm:spPr/>
      <dgm:t>
        <a:bodyPr/>
        <a:lstStyle/>
        <a:p>
          <a:endParaRPr lang="es-ES_tradnl"/>
        </a:p>
      </dgm:t>
    </dgm:pt>
    <dgm:pt modelId="{5472B648-E0B9-456A-A8BF-4493B4407F67}" type="pres">
      <dgm:prSet presAssocID="{29E5E8B5-E140-4059-8CF3-F2C4CF0FA30F}" presName="dummy3a" presStyleCnt="0"/>
      <dgm:spPr/>
    </dgm:pt>
    <dgm:pt modelId="{59E5279E-5D63-469B-AABD-F7832F96A88D}" type="pres">
      <dgm:prSet presAssocID="{29E5E8B5-E140-4059-8CF3-F2C4CF0FA30F}" presName="dummy3b" presStyleCnt="0"/>
      <dgm:spPr/>
    </dgm:pt>
    <dgm:pt modelId="{4E63CC2F-3424-49D5-B348-650A34C33032}" type="pres">
      <dgm:prSet presAssocID="{29E5E8B5-E140-4059-8CF3-F2C4CF0FA30F}" presName="wedge3Tx" presStyleLbl="node1" presStyleIdx="2" presStyleCnt="7">
        <dgm:presLayoutVars>
          <dgm:chMax val="0"/>
          <dgm:chPref val="0"/>
          <dgm:bulletEnabled val="1"/>
        </dgm:presLayoutVars>
      </dgm:prSet>
      <dgm:spPr/>
      <dgm:t>
        <a:bodyPr/>
        <a:lstStyle/>
        <a:p>
          <a:endParaRPr lang="es-ES_tradnl"/>
        </a:p>
      </dgm:t>
    </dgm:pt>
    <dgm:pt modelId="{F8D5F006-54E2-4ED8-895F-62B7E69B8BAE}" type="pres">
      <dgm:prSet presAssocID="{29E5E8B5-E140-4059-8CF3-F2C4CF0FA30F}" presName="wedge4" presStyleLbl="node1" presStyleIdx="3" presStyleCnt="7" custLinFactNeighborX="23" custLinFactNeighborY="160"/>
      <dgm:spPr/>
      <dgm:t>
        <a:bodyPr/>
        <a:lstStyle/>
        <a:p>
          <a:endParaRPr lang="es-ES_tradnl"/>
        </a:p>
      </dgm:t>
    </dgm:pt>
    <dgm:pt modelId="{232980DA-7C70-4FD1-A07E-460BE6034353}" type="pres">
      <dgm:prSet presAssocID="{29E5E8B5-E140-4059-8CF3-F2C4CF0FA30F}" presName="dummy4a" presStyleCnt="0"/>
      <dgm:spPr/>
    </dgm:pt>
    <dgm:pt modelId="{E0DFF6C8-BD79-43CC-B6BB-57967BECA387}" type="pres">
      <dgm:prSet presAssocID="{29E5E8B5-E140-4059-8CF3-F2C4CF0FA30F}" presName="dummy4b" presStyleCnt="0"/>
      <dgm:spPr/>
    </dgm:pt>
    <dgm:pt modelId="{73A2D0F3-FA71-4D29-A481-D62B1E63ED02}" type="pres">
      <dgm:prSet presAssocID="{29E5E8B5-E140-4059-8CF3-F2C4CF0FA30F}" presName="wedge4Tx" presStyleLbl="node1" presStyleIdx="3" presStyleCnt="7">
        <dgm:presLayoutVars>
          <dgm:chMax val="0"/>
          <dgm:chPref val="0"/>
          <dgm:bulletEnabled val="1"/>
        </dgm:presLayoutVars>
      </dgm:prSet>
      <dgm:spPr/>
      <dgm:t>
        <a:bodyPr/>
        <a:lstStyle/>
        <a:p>
          <a:endParaRPr lang="es-ES_tradnl"/>
        </a:p>
      </dgm:t>
    </dgm:pt>
    <dgm:pt modelId="{D5FFCDB7-023E-4897-95F3-72ED9D738BC0}" type="pres">
      <dgm:prSet presAssocID="{29E5E8B5-E140-4059-8CF3-F2C4CF0FA30F}" presName="wedge5" presStyleLbl="node1" presStyleIdx="4" presStyleCnt="7"/>
      <dgm:spPr/>
      <dgm:t>
        <a:bodyPr/>
        <a:lstStyle/>
        <a:p>
          <a:endParaRPr lang="es-ES_tradnl"/>
        </a:p>
      </dgm:t>
    </dgm:pt>
    <dgm:pt modelId="{8434B93A-D80E-44BC-8833-CDECC55C018B}" type="pres">
      <dgm:prSet presAssocID="{29E5E8B5-E140-4059-8CF3-F2C4CF0FA30F}" presName="dummy5a" presStyleCnt="0"/>
      <dgm:spPr/>
    </dgm:pt>
    <dgm:pt modelId="{0B187587-09D0-497E-A70D-B5032C4E4F4C}" type="pres">
      <dgm:prSet presAssocID="{29E5E8B5-E140-4059-8CF3-F2C4CF0FA30F}" presName="dummy5b" presStyleCnt="0"/>
      <dgm:spPr/>
    </dgm:pt>
    <dgm:pt modelId="{4319D9C7-6073-4E2B-91B0-2AFF02008A5E}" type="pres">
      <dgm:prSet presAssocID="{29E5E8B5-E140-4059-8CF3-F2C4CF0FA30F}" presName="wedge5Tx" presStyleLbl="node1" presStyleIdx="4" presStyleCnt="7">
        <dgm:presLayoutVars>
          <dgm:chMax val="0"/>
          <dgm:chPref val="0"/>
          <dgm:bulletEnabled val="1"/>
        </dgm:presLayoutVars>
      </dgm:prSet>
      <dgm:spPr/>
      <dgm:t>
        <a:bodyPr/>
        <a:lstStyle/>
        <a:p>
          <a:endParaRPr lang="es-ES_tradnl"/>
        </a:p>
      </dgm:t>
    </dgm:pt>
    <dgm:pt modelId="{7F301499-EEBC-4D0F-9585-00B490490D94}" type="pres">
      <dgm:prSet presAssocID="{29E5E8B5-E140-4059-8CF3-F2C4CF0FA30F}" presName="wedge6" presStyleLbl="node1" presStyleIdx="5" presStyleCnt="7"/>
      <dgm:spPr/>
      <dgm:t>
        <a:bodyPr/>
        <a:lstStyle/>
        <a:p>
          <a:endParaRPr lang="es-ES_tradnl"/>
        </a:p>
      </dgm:t>
    </dgm:pt>
    <dgm:pt modelId="{56639F5C-A1B1-4E43-AF73-AA7AACEF0E97}" type="pres">
      <dgm:prSet presAssocID="{29E5E8B5-E140-4059-8CF3-F2C4CF0FA30F}" presName="dummy6a" presStyleCnt="0"/>
      <dgm:spPr/>
    </dgm:pt>
    <dgm:pt modelId="{A8201683-24F0-4E31-84AC-58878ABA68D3}" type="pres">
      <dgm:prSet presAssocID="{29E5E8B5-E140-4059-8CF3-F2C4CF0FA30F}" presName="dummy6b" presStyleCnt="0"/>
      <dgm:spPr/>
    </dgm:pt>
    <dgm:pt modelId="{753613CC-668E-4882-A954-7274FD6801F3}" type="pres">
      <dgm:prSet presAssocID="{29E5E8B5-E140-4059-8CF3-F2C4CF0FA30F}" presName="wedge6Tx" presStyleLbl="node1" presStyleIdx="5" presStyleCnt="7">
        <dgm:presLayoutVars>
          <dgm:chMax val="0"/>
          <dgm:chPref val="0"/>
          <dgm:bulletEnabled val="1"/>
        </dgm:presLayoutVars>
      </dgm:prSet>
      <dgm:spPr/>
      <dgm:t>
        <a:bodyPr/>
        <a:lstStyle/>
        <a:p>
          <a:endParaRPr lang="es-ES_tradnl"/>
        </a:p>
      </dgm:t>
    </dgm:pt>
    <dgm:pt modelId="{9D5FFAA7-2CC5-4E97-80FB-78D9B7B90C98}" type="pres">
      <dgm:prSet presAssocID="{29E5E8B5-E140-4059-8CF3-F2C4CF0FA30F}" presName="wedge7" presStyleLbl="node1" presStyleIdx="6" presStyleCnt="7"/>
      <dgm:spPr/>
      <dgm:t>
        <a:bodyPr/>
        <a:lstStyle/>
        <a:p>
          <a:endParaRPr lang="es-ES_tradnl"/>
        </a:p>
      </dgm:t>
    </dgm:pt>
    <dgm:pt modelId="{487C56D6-5529-4E93-95A3-2BF93294583D}" type="pres">
      <dgm:prSet presAssocID="{29E5E8B5-E140-4059-8CF3-F2C4CF0FA30F}" presName="dummy7a" presStyleCnt="0"/>
      <dgm:spPr/>
    </dgm:pt>
    <dgm:pt modelId="{81D9AC55-D646-4120-9AA8-1ACB00C10E6F}" type="pres">
      <dgm:prSet presAssocID="{29E5E8B5-E140-4059-8CF3-F2C4CF0FA30F}" presName="dummy7b" presStyleCnt="0"/>
      <dgm:spPr/>
    </dgm:pt>
    <dgm:pt modelId="{5C925926-A424-41B9-93F7-1AD2890DA997}" type="pres">
      <dgm:prSet presAssocID="{29E5E8B5-E140-4059-8CF3-F2C4CF0FA30F}" presName="wedge7Tx" presStyleLbl="node1" presStyleIdx="6" presStyleCnt="7">
        <dgm:presLayoutVars>
          <dgm:chMax val="0"/>
          <dgm:chPref val="0"/>
          <dgm:bulletEnabled val="1"/>
        </dgm:presLayoutVars>
      </dgm:prSet>
      <dgm:spPr/>
      <dgm:t>
        <a:bodyPr/>
        <a:lstStyle/>
        <a:p>
          <a:endParaRPr lang="es-ES_tradnl"/>
        </a:p>
      </dgm:t>
    </dgm:pt>
    <dgm:pt modelId="{B39D2F93-DCF5-46E2-A2C9-194360A62E4E}" type="pres">
      <dgm:prSet presAssocID="{C9D80B36-5A84-4C4D-8D57-AD9B27EDBCFC}" presName="arrowWedge1" presStyleLbl="fgSibTrans2D1" presStyleIdx="0" presStyleCnt="7"/>
      <dgm:spPr/>
    </dgm:pt>
    <dgm:pt modelId="{6BF1ADD7-92DB-4BEF-ACCD-70BD4E826C6D}" type="pres">
      <dgm:prSet presAssocID="{47449A0F-DC18-40EB-894E-BC468AA063E5}" presName="arrowWedge2" presStyleLbl="fgSibTrans2D1" presStyleIdx="1" presStyleCnt="7"/>
      <dgm:spPr/>
    </dgm:pt>
    <dgm:pt modelId="{667E43DE-7F73-466A-9696-CFBF8C793E34}" type="pres">
      <dgm:prSet presAssocID="{C6B5A10C-A097-4CFF-AEC1-9DC9B5584DD4}" presName="arrowWedge3" presStyleLbl="fgSibTrans2D1" presStyleIdx="2" presStyleCnt="7"/>
      <dgm:spPr/>
    </dgm:pt>
    <dgm:pt modelId="{800ECDBE-EBDF-4B4F-8F8A-9CA9DD3FED4E}" type="pres">
      <dgm:prSet presAssocID="{7E3E7840-0C15-409E-8E28-EA23378B307C}" presName="arrowWedge4" presStyleLbl="fgSibTrans2D1" presStyleIdx="3" presStyleCnt="7"/>
      <dgm:spPr/>
    </dgm:pt>
    <dgm:pt modelId="{A292646D-E847-445E-8225-8279ACC2CD6E}" type="pres">
      <dgm:prSet presAssocID="{60DA9A6D-ACCE-48BF-86C8-F75E4299A2B2}" presName="arrowWedge5" presStyleLbl="fgSibTrans2D1" presStyleIdx="4" presStyleCnt="7"/>
      <dgm:spPr/>
    </dgm:pt>
    <dgm:pt modelId="{98C0E928-A0AC-4F4E-AF0C-750E80AF34D8}" type="pres">
      <dgm:prSet presAssocID="{44634116-D184-4175-AD35-140DB28A4853}" presName="arrowWedge6" presStyleLbl="fgSibTrans2D1" presStyleIdx="5" presStyleCnt="7"/>
      <dgm:spPr/>
    </dgm:pt>
    <dgm:pt modelId="{42411235-36B9-46EB-A80A-81344843BA9F}" type="pres">
      <dgm:prSet presAssocID="{A34C1FFE-3E3D-4D47-98B8-71D76C944444}" presName="arrowWedge7" presStyleLbl="fgSibTrans2D1" presStyleIdx="6" presStyleCnt="7"/>
      <dgm:spPr/>
    </dgm:pt>
  </dgm:ptLst>
  <dgm:cxnLst>
    <dgm:cxn modelId="{F16AF054-94A4-4097-918B-4A2BA1C8CA40}" srcId="{6D8807A9-0343-4431-A857-6FB639625C56}" destId="{28BEC29B-8BF7-4FD2-9B5C-98C6391501FD}" srcOrd="0" destOrd="0" parTransId="{17A58A8C-2828-4D37-8BD5-3BCC5798CC6B}" sibTransId="{30355427-7BD0-487C-BAB1-2597BA250CE3}"/>
    <dgm:cxn modelId="{FC3E5693-3C0D-4228-A6D5-7790C0B7C17E}" type="presOf" srcId="{C7FF137F-CC76-4C5C-93CB-ADB21D1C423B}" destId="{9D5FFAA7-2CC5-4E97-80FB-78D9B7B90C98}" srcOrd="0" destOrd="0" presId="urn:microsoft.com/office/officeart/2005/8/layout/cycle8"/>
    <dgm:cxn modelId="{D5287206-C8D4-4DCF-9506-6D4D3E2FD62B}" type="presOf" srcId="{0B615786-54C1-4EAB-BD61-AFE129DA3B6E}" destId="{D5FFCDB7-023E-4897-95F3-72ED9D738BC0}" srcOrd="0" destOrd="1" presId="urn:microsoft.com/office/officeart/2005/8/layout/cycle8"/>
    <dgm:cxn modelId="{F77F994A-F854-420A-9CEE-E27FEFE5D6E2}" srcId="{C7FF137F-CC76-4C5C-93CB-ADB21D1C423B}" destId="{15F4DAFE-9B9E-4A71-8313-162D032E5B94}" srcOrd="1" destOrd="0" parTransId="{D0E8B876-8465-4543-97A2-720736FDA6F0}" sibTransId="{F229E47C-8517-4D73-804D-DC10398DE394}"/>
    <dgm:cxn modelId="{C38C686C-418B-48AE-B512-0A303CD08AF6}" srcId="{94F77F5C-286A-4A62-9BD5-96AB602F2E4B}" destId="{FEFEB159-5E68-472F-AF58-073BA46EB94D}" srcOrd="0" destOrd="0" parTransId="{92A11676-273E-493C-84B4-AE2987467D9D}" sibTransId="{D3CCCC82-67C0-4F6F-AFCE-8414F8335391}"/>
    <dgm:cxn modelId="{AF93C6A2-9545-4453-8735-587B3440BB0E}" srcId="{CA7822CB-26EF-411E-AD57-9EC6D66E7F38}" destId="{ADA29FC3-1AA2-4CC6-A56C-45F4A4B07034}" srcOrd="1" destOrd="0" parTransId="{2EF61938-A5CD-43A8-9242-90078E2B70C9}" sibTransId="{506010CD-A246-4552-8944-E2D541D9EB60}"/>
    <dgm:cxn modelId="{F0BD250D-2671-4FC0-B7E8-EBB3859AD92A}" type="presOf" srcId="{B694900D-B0D1-4AED-ABB9-BF1DE605C578}" destId="{753613CC-668E-4882-A954-7274FD6801F3}" srcOrd="1" destOrd="0" presId="urn:microsoft.com/office/officeart/2005/8/layout/cycle8"/>
    <dgm:cxn modelId="{7C67D22F-CD5D-47B8-9B9A-5C8E054AE88D}" type="presOf" srcId="{63976098-D4C9-4682-924E-D8F601312BEB}" destId="{4319D9C7-6073-4E2B-91B0-2AFF02008A5E}" srcOrd="1" destOrd="3" presId="urn:microsoft.com/office/officeart/2005/8/layout/cycle8"/>
    <dgm:cxn modelId="{C5111C4E-1807-4B87-9944-5E1805F0BFD0}" type="presOf" srcId="{C7FF137F-CC76-4C5C-93CB-ADB21D1C423B}" destId="{5C925926-A424-41B9-93F7-1AD2890DA997}" srcOrd="1" destOrd="0" presId="urn:microsoft.com/office/officeart/2005/8/layout/cycle8"/>
    <dgm:cxn modelId="{A9DA3EB0-6E67-42E4-8AE3-AFD5CBA422BC}" type="presOf" srcId="{CA7822CB-26EF-411E-AD57-9EC6D66E7F38}" destId="{E398E602-EA47-4787-BFAB-0E7D7F3B9857}" srcOrd="0" destOrd="0" presId="urn:microsoft.com/office/officeart/2005/8/layout/cycle8"/>
    <dgm:cxn modelId="{CFE15FC4-60F0-4284-9FEA-557CDD7EDCAD}" srcId="{94F77F5C-286A-4A62-9BD5-96AB602F2E4B}" destId="{A7160598-35C0-4672-ABA7-BB4338728BCF}" srcOrd="2" destOrd="0" parTransId="{9769948D-9FE7-46DD-B76C-D4D2BC73C8B6}" sibTransId="{A6130282-54EA-4C24-BA8E-148D32B56823}"/>
    <dgm:cxn modelId="{BB4F46DA-1DF2-4AD9-8A39-6AFF0D6B19E7}" type="presOf" srcId="{5727ADA0-B82C-44A6-A639-0DE182620C6D}" destId="{4319D9C7-6073-4E2B-91B0-2AFF02008A5E}" srcOrd="1" destOrd="4" presId="urn:microsoft.com/office/officeart/2005/8/layout/cycle8"/>
    <dgm:cxn modelId="{89EE10DB-6457-4BE7-A855-7C851CAE8C66}" type="presOf" srcId="{67BBA61C-AE2E-41D2-ABFD-1CD910731370}" destId="{9D5FFAA7-2CC5-4E97-80FB-78D9B7B90C98}" srcOrd="0" destOrd="1" presId="urn:microsoft.com/office/officeart/2005/8/layout/cycle8"/>
    <dgm:cxn modelId="{7F81808B-5D88-446A-A91D-72F158F111EA}" type="presOf" srcId="{0B615786-54C1-4EAB-BD61-AFE129DA3B6E}" destId="{4319D9C7-6073-4E2B-91B0-2AFF02008A5E}" srcOrd="1" destOrd="1" presId="urn:microsoft.com/office/officeart/2005/8/layout/cycle8"/>
    <dgm:cxn modelId="{F1C63ED0-9031-48A1-8AD8-7F39B3D79083}" type="presOf" srcId="{0D13FAD4-2936-45B0-B4EC-14C0F575D573}" destId="{155861A2-3DFF-413D-AC5C-E26BD71FC345}" srcOrd="1" destOrd="0" presId="urn:microsoft.com/office/officeart/2005/8/layout/cycle8"/>
    <dgm:cxn modelId="{AC3376CE-96AE-4FC3-AFE1-0C67D1D48725}" type="presOf" srcId="{04BE070F-111B-4ABA-A8BA-C215E26327A0}" destId="{155861A2-3DFF-413D-AC5C-E26BD71FC345}" srcOrd="1" destOrd="2" presId="urn:microsoft.com/office/officeart/2005/8/layout/cycle8"/>
    <dgm:cxn modelId="{C718CB0C-5B7A-4A76-8243-138A1AF5E007}" type="presOf" srcId="{D339F275-CC8B-4F49-A078-5351636402A3}" destId="{D5FFCDB7-023E-4897-95F3-72ED9D738BC0}" srcOrd="0" destOrd="5" presId="urn:microsoft.com/office/officeart/2005/8/layout/cycle8"/>
    <dgm:cxn modelId="{5033C703-CFC2-46AE-9260-CE5DB95286E5}" type="presOf" srcId="{63976098-D4C9-4682-924E-D8F601312BEB}" destId="{D5FFCDB7-023E-4897-95F3-72ED9D738BC0}" srcOrd="0" destOrd="3" presId="urn:microsoft.com/office/officeart/2005/8/layout/cycle8"/>
    <dgm:cxn modelId="{F7F9AEEA-FF51-46FB-9801-9946AECBAD0F}" type="presOf" srcId="{ADA29FC3-1AA2-4CC6-A56C-45F4A4B07034}" destId="{4E63CC2F-3424-49D5-B348-650A34C33032}" srcOrd="1" destOrd="2" presId="urn:microsoft.com/office/officeart/2005/8/layout/cycle8"/>
    <dgm:cxn modelId="{2A35C655-FEFE-40DE-946C-0B03FBD599B0}" type="presOf" srcId="{15F4DAFE-9B9E-4A71-8313-162D032E5B94}" destId="{9D5FFAA7-2CC5-4E97-80FB-78D9B7B90C98}" srcOrd="0" destOrd="2" presId="urn:microsoft.com/office/officeart/2005/8/layout/cycle8"/>
    <dgm:cxn modelId="{F77ADC28-FE03-433A-836E-067C5A4CD33F}" type="presOf" srcId="{D339F275-CC8B-4F49-A078-5351636402A3}" destId="{4319D9C7-6073-4E2B-91B0-2AFF02008A5E}" srcOrd="1" destOrd="5" presId="urn:microsoft.com/office/officeart/2005/8/layout/cycle8"/>
    <dgm:cxn modelId="{C4A0BB61-0361-4273-A94B-D02305F306C5}" type="presOf" srcId="{B3F26FAD-ADA4-4D5A-B37E-274439DE50E2}" destId="{4319D9C7-6073-4E2B-91B0-2AFF02008A5E}" srcOrd="1" destOrd="2" presId="urn:microsoft.com/office/officeart/2005/8/layout/cycle8"/>
    <dgm:cxn modelId="{188EB81B-5C2B-4160-9263-2FFEC8C10316}" srcId="{D6425EBA-CBB8-48A1-8B21-4D929974D2B9}" destId="{5727ADA0-B82C-44A6-A639-0DE182620C6D}" srcOrd="3" destOrd="0" parTransId="{2369A403-6777-4660-B933-D95DC594280A}" sibTransId="{34A0D7B7-BDBA-4821-8AF1-28B75F19079E}"/>
    <dgm:cxn modelId="{C9806E69-0D21-4EE1-A748-9DF06C0CA52B}" srcId="{29E5E8B5-E140-4059-8CF3-F2C4CF0FA30F}" destId="{94F77F5C-286A-4A62-9BD5-96AB602F2E4B}" srcOrd="7" destOrd="0" parTransId="{11580BF4-1663-4E20-948D-1073F876D5F1}" sibTransId="{D598C3DE-EEAD-46CE-8621-5E77BE9FBABE}"/>
    <dgm:cxn modelId="{CB413C4F-2DBE-4170-AC78-179E00CA7204}" srcId="{29E5E8B5-E140-4059-8CF3-F2C4CF0FA30F}" destId="{0D13FAD4-2936-45B0-B4EC-14C0F575D573}" srcOrd="0" destOrd="0" parTransId="{A7CEDBFE-9AFF-4697-B401-066B34F0A35D}" sibTransId="{C9D80B36-5A84-4C4D-8D57-AD9B27EDBCFC}"/>
    <dgm:cxn modelId="{7C27E2C7-3739-4215-AC77-CE54BB498763}" srcId="{C7FF137F-CC76-4C5C-93CB-ADB21D1C423B}" destId="{67BBA61C-AE2E-41D2-ABFD-1CD910731370}" srcOrd="0" destOrd="0" parTransId="{0FA23ACB-C9A5-4A44-8B3D-0356A38FA7E9}" sibTransId="{1233AD51-D729-44BF-B98A-94F80AE09B4A}"/>
    <dgm:cxn modelId="{9158D4B6-9531-44CD-9556-96D70273AC27}" type="presOf" srcId="{1AABDB6F-443A-480E-B33F-AABE4A62A9B8}" destId="{4E53F1C7-6BEB-457C-97E2-76536352297A}" srcOrd="0" destOrd="2" presId="urn:microsoft.com/office/officeart/2005/8/layout/cycle8"/>
    <dgm:cxn modelId="{6EC432A6-6B6A-45DE-9FDA-19877D48E10B}" type="presOf" srcId="{1AABDB6F-443A-480E-B33F-AABE4A62A9B8}" destId="{BBA4A9AB-D136-4264-ABB4-473DC2FF8E33}" srcOrd="1" destOrd="2" presId="urn:microsoft.com/office/officeart/2005/8/layout/cycle8"/>
    <dgm:cxn modelId="{4A3DF5CE-ACF2-463D-8819-0C00D2185FF8}" srcId="{0D13FAD4-2936-45B0-B4EC-14C0F575D573}" destId="{5783A32E-BD7D-4A3D-8060-CFEC014D696C}" srcOrd="0" destOrd="0" parTransId="{EF05EE69-35DF-4624-AF11-4FDB4EB0F26D}" sibTransId="{D6457703-4F71-449D-AE16-DC7F501F1EA6}"/>
    <dgm:cxn modelId="{CF6CB8B4-65C5-4532-B36F-DA1A99212053}" srcId="{94F77F5C-286A-4A62-9BD5-96AB602F2E4B}" destId="{742E5C00-3388-43AE-A615-5C445118067B}" srcOrd="1" destOrd="0" parTransId="{03566DAF-8BA9-46D2-B9C2-C37ABD833516}" sibTransId="{8DB2612F-3990-45C1-99E2-52CB56F8916E}"/>
    <dgm:cxn modelId="{5C375F6D-A376-44CF-9A74-53175EE8159D}" type="presOf" srcId="{965FFBBF-26B9-4116-B99E-1D6D97F31DF1}" destId="{F8D5F006-54E2-4ED8-895F-62B7E69B8BAE}" srcOrd="0" destOrd="0" presId="urn:microsoft.com/office/officeart/2005/8/layout/cycle8"/>
    <dgm:cxn modelId="{86A44ADF-98B9-4D25-8115-7C09D1125317}" type="presOf" srcId="{404F0883-9DB1-4F75-A49C-9C1D9518FE75}" destId="{4E63CC2F-3424-49D5-B348-650A34C33032}" srcOrd="1" destOrd="3" presId="urn:microsoft.com/office/officeart/2005/8/layout/cycle8"/>
    <dgm:cxn modelId="{D12F8B51-4557-4E60-8C8E-278BDAEA8DB4}" srcId="{29E5E8B5-E140-4059-8CF3-F2C4CF0FA30F}" destId="{C7FF137F-CC76-4C5C-93CB-ADB21D1C423B}" srcOrd="6" destOrd="0" parTransId="{36133C61-51E4-4499-AE6F-E24ACAC6311A}" sibTransId="{A34C1FFE-3E3D-4D47-98B8-71D76C944444}"/>
    <dgm:cxn modelId="{B74B8CFC-64B3-4A05-BE8B-3C7EFD9F1692}" type="presOf" srcId="{6D8807A9-0343-4431-A857-6FB639625C56}" destId="{4E53F1C7-6BEB-457C-97E2-76536352297A}" srcOrd="0" destOrd="0" presId="urn:microsoft.com/office/officeart/2005/8/layout/cycle8"/>
    <dgm:cxn modelId="{AF5AE14B-7D99-408B-95CB-02AADCE3150A}" type="presOf" srcId="{D3101703-30A8-4F30-BCCA-32AA3E40D312}" destId="{4E63CC2F-3424-49D5-B348-650A34C33032}" srcOrd="1" destOrd="1" presId="urn:microsoft.com/office/officeart/2005/8/layout/cycle8"/>
    <dgm:cxn modelId="{5D08813A-0559-4E3E-8EA6-54E62ABD61A2}" srcId="{D6425EBA-CBB8-48A1-8B21-4D929974D2B9}" destId="{0B615786-54C1-4EAB-BD61-AFE129DA3B6E}" srcOrd="0" destOrd="0" parTransId="{312EE4BF-9072-4279-A6ED-27C135131252}" sibTransId="{E44CC388-977F-4090-8644-383715725025}"/>
    <dgm:cxn modelId="{F9D6A697-7744-4CBC-9A39-60471E0DD98E}" srcId="{CA7822CB-26EF-411E-AD57-9EC6D66E7F38}" destId="{D3101703-30A8-4F30-BCCA-32AA3E40D312}" srcOrd="0" destOrd="0" parTransId="{36451577-4804-4F10-895D-242DC3B8DE18}" sibTransId="{4686C8D6-859B-4841-82AB-8B974D67BB7A}"/>
    <dgm:cxn modelId="{6DD6BBA9-E045-43B0-A5DD-A99455FF7607}" srcId="{CA7822CB-26EF-411E-AD57-9EC6D66E7F38}" destId="{404F0883-9DB1-4F75-A49C-9C1D9518FE75}" srcOrd="2" destOrd="0" parTransId="{CCC06C53-8F1D-4ED5-8528-CDE45664B334}" sibTransId="{3010985D-E789-43BD-966D-4ED754951DE7}"/>
    <dgm:cxn modelId="{822E8F71-CDAD-4053-98A0-523D897E96DF}" srcId="{29E5E8B5-E140-4059-8CF3-F2C4CF0FA30F}" destId="{965FFBBF-26B9-4116-B99E-1D6D97F31DF1}" srcOrd="3" destOrd="0" parTransId="{C2D0DEFF-F98F-4EDE-AB02-1ABF99D0C76F}" sibTransId="{7E3E7840-0C15-409E-8E28-EA23378B307C}"/>
    <dgm:cxn modelId="{DC6D4941-8DD9-40F2-AAAB-DF7B14C400FE}" type="presOf" srcId="{965FFBBF-26B9-4116-B99E-1D6D97F31DF1}" destId="{73A2D0F3-FA71-4D29-A481-D62B1E63ED02}" srcOrd="1" destOrd="0" presId="urn:microsoft.com/office/officeart/2005/8/layout/cycle8"/>
    <dgm:cxn modelId="{AC1C5D36-0162-4860-85B6-730990608822}" srcId="{29E5E8B5-E140-4059-8CF3-F2C4CF0FA30F}" destId="{CA7822CB-26EF-411E-AD57-9EC6D66E7F38}" srcOrd="2" destOrd="0" parTransId="{3C15415F-8D75-470C-8752-D279A1F3E41D}" sibTransId="{C6B5A10C-A097-4CFF-AEC1-9DC9B5584DD4}"/>
    <dgm:cxn modelId="{511885AE-C2A2-4333-A87A-6470A4AEF86B}" srcId="{29E5E8B5-E140-4059-8CF3-F2C4CF0FA30F}" destId="{6D8807A9-0343-4431-A857-6FB639625C56}" srcOrd="1" destOrd="0" parTransId="{AB63FFB6-C26A-4E35-972E-254491121553}" sibTransId="{47449A0F-DC18-40EB-894E-BC468AA063E5}"/>
    <dgm:cxn modelId="{5FE941B6-0157-444F-BBA0-26D327BEBFF3}" type="presOf" srcId="{B3F26FAD-ADA4-4D5A-B37E-274439DE50E2}" destId="{D5FFCDB7-023E-4897-95F3-72ED9D738BC0}" srcOrd="0" destOrd="2" presId="urn:microsoft.com/office/officeart/2005/8/layout/cycle8"/>
    <dgm:cxn modelId="{EF43CFD4-0893-429A-9696-AA5257F4D9C0}" type="presOf" srcId="{80CE449E-58BF-4B2C-BCDD-B18523A4ED10}" destId="{9D5FFAA7-2CC5-4E97-80FB-78D9B7B90C98}" srcOrd="0" destOrd="3" presId="urn:microsoft.com/office/officeart/2005/8/layout/cycle8"/>
    <dgm:cxn modelId="{00C26F83-BF09-4CA2-AA51-896CD30C46A6}" type="presOf" srcId="{404F0883-9DB1-4F75-A49C-9C1D9518FE75}" destId="{E398E602-EA47-4787-BFAB-0E7D7F3B9857}" srcOrd="0" destOrd="3" presId="urn:microsoft.com/office/officeart/2005/8/layout/cycle8"/>
    <dgm:cxn modelId="{D104F552-B842-4092-A96A-82F33794287C}" srcId="{29E5E8B5-E140-4059-8CF3-F2C4CF0FA30F}" destId="{B694900D-B0D1-4AED-ABB9-BF1DE605C578}" srcOrd="5" destOrd="0" parTransId="{FB003B04-E075-47E9-B7CD-9D22F94BA95D}" sibTransId="{44634116-D184-4175-AD35-140DB28A4853}"/>
    <dgm:cxn modelId="{C5DF749E-DE8B-462A-93EE-E705FF0F6246}" srcId="{C7FF137F-CC76-4C5C-93CB-ADB21D1C423B}" destId="{80CE449E-58BF-4B2C-BCDD-B18523A4ED10}" srcOrd="2" destOrd="0" parTransId="{AA36AD68-67A2-4C22-95E5-1B4630A8A0BD}" sibTransId="{C5D8A12B-9C57-441F-8962-A802617BA19D}"/>
    <dgm:cxn modelId="{17D13764-1C5E-4D6B-810F-F369C56ACA13}" srcId="{94F77F5C-286A-4A62-9BD5-96AB602F2E4B}" destId="{7872AAB4-D1A3-478D-BE64-4E186FBD6575}" srcOrd="3" destOrd="0" parTransId="{A43DE272-E2E5-4584-9544-9EC6BE58AA71}" sibTransId="{7DB779D9-A5C0-43CC-A952-36E4CBF2C9E5}"/>
    <dgm:cxn modelId="{595320EF-75F0-4F86-B7DC-5FE63670EB82}" srcId="{0D13FAD4-2936-45B0-B4EC-14C0F575D573}" destId="{04BE070F-111B-4ABA-A8BA-C215E26327A0}" srcOrd="1" destOrd="0" parTransId="{C8B1C06C-35B9-4DAE-B926-0B50ABC86FFC}" sibTransId="{4A1BDB42-79AF-462F-86D3-DD8B97CA61E2}"/>
    <dgm:cxn modelId="{EA555635-5659-470D-A09C-282881C74FBB}" srcId="{29E5E8B5-E140-4059-8CF3-F2C4CF0FA30F}" destId="{D6425EBA-CBB8-48A1-8B21-4D929974D2B9}" srcOrd="4" destOrd="0" parTransId="{ED462D39-3AF4-410F-9B15-FF17624099B1}" sibTransId="{60DA9A6D-ACCE-48BF-86C8-F75E4299A2B2}"/>
    <dgm:cxn modelId="{C43CCFD7-10A8-4B0B-B523-3073E21FB9C1}" type="presOf" srcId="{5783A32E-BD7D-4A3D-8060-CFEC014D696C}" destId="{CE0A58B8-DD6A-44F3-875A-702AA9D0586E}" srcOrd="0" destOrd="1" presId="urn:microsoft.com/office/officeart/2005/8/layout/cycle8"/>
    <dgm:cxn modelId="{CB89975D-3C1F-40C3-862B-6CD4291EFA38}" type="presOf" srcId="{5783A32E-BD7D-4A3D-8060-CFEC014D696C}" destId="{155861A2-3DFF-413D-AC5C-E26BD71FC345}" srcOrd="1" destOrd="1" presId="urn:microsoft.com/office/officeart/2005/8/layout/cycle8"/>
    <dgm:cxn modelId="{099A8279-40A1-4140-B01D-905C93D77491}" srcId="{D6425EBA-CBB8-48A1-8B21-4D929974D2B9}" destId="{B3F26FAD-ADA4-4D5A-B37E-274439DE50E2}" srcOrd="1" destOrd="0" parTransId="{826404C1-E082-4C30-8711-0BF4AD0180DE}" sibTransId="{2BD107F6-4BBC-4FB5-909F-79C11458BC92}"/>
    <dgm:cxn modelId="{7ABFF100-DF49-4116-8AFE-C2A6E01CAE1F}" type="presOf" srcId="{80CE449E-58BF-4B2C-BCDD-B18523A4ED10}" destId="{5C925926-A424-41B9-93F7-1AD2890DA997}" srcOrd="1" destOrd="3" presId="urn:microsoft.com/office/officeart/2005/8/layout/cycle8"/>
    <dgm:cxn modelId="{504986D0-D36F-4E36-8C1D-4BEAD78B4406}" type="presOf" srcId="{04BE070F-111B-4ABA-A8BA-C215E26327A0}" destId="{CE0A58B8-DD6A-44F3-875A-702AA9D0586E}" srcOrd="0" destOrd="2" presId="urn:microsoft.com/office/officeart/2005/8/layout/cycle8"/>
    <dgm:cxn modelId="{8792B070-0D6D-4F1E-AA45-253869AA8DFB}" srcId="{D6425EBA-CBB8-48A1-8B21-4D929974D2B9}" destId="{D339F275-CC8B-4F49-A078-5351636402A3}" srcOrd="4" destOrd="0" parTransId="{73B7E444-4402-453D-90E2-CEA8543C3734}" sibTransId="{ABF30AD1-BCCC-4630-844C-051312DDC60D}"/>
    <dgm:cxn modelId="{959B5C57-2CD1-4EE5-BE6F-C5D4167883F6}" srcId="{D6425EBA-CBB8-48A1-8B21-4D929974D2B9}" destId="{63976098-D4C9-4682-924E-D8F601312BEB}" srcOrd="2" destOrd="0" parTransId="{8F114CCA-0EDD-4012-9577-1AEF8697CA4F}" sibTransId="{EF1F9EE6-996F-41B6-8FBF-37512096E2D3}"/>
    <dgm:cxn modelId="{D97B34BE-45E3-4B78-B3AC-798F0F38AF31}" type="presOf" srcId="{29E5E8B5-E140-4059-8CF3-F2C4CF0FA30F}" destId="{33F08AA0-4FA8-4F57-A4A3-ABCB03CEC12A}" srcOrd="0" destOrd="0" presId="urn:microsoft.com/office/officeart/2005/8/layout/cycle8"/>
    <dgm:cxn modelId="{4F79495B-3253-4FF8-88D6-55A8DD7F0228}" type="presOf" srcId="{6D8807A9-0343-4431-A857-6FB639625C56}" destId="{BBA4A9AB-D136-4264-ABB4-473DC2FF8E33}" srcOrd="1" destOrd="0" presId="urn:microsoft.com/office/officeart/2005/8/layout/cycle8"/>
    <dgm:cxn modelId="{A9BF42D1-ED26-4A71-A188-2D67A8B18E29}" srcId="{6D8807A9-0343-4431-A857-6FB639625C56}" destId="{1AABDB6F-443A-480E-B33F-AABE4A62A9B8}" srcOrd="1" destOrd="0" parTransId="{1A5DC87C-5DE2-4D3D-A9F4-3A74415D2F03}" sibTransId="{E85F5C18-1415-4D46-BD27-67E68AB55161}"/>
    <dgm:cxn modelId="{6EF290E8-D94B-4CB3-A692-D983420B4CD7}" type="presOf" srcId="{B694900D-B0D1-4AED-ABB9-BF1DE605C578}" destId="{7F301499-EEBC-4D0F-9585-00B490490D94}" srcOrd="0" destOrd="0" presId="urn:microsoft.com/office/officeart/2005/8/layout/cycle8"/>
    <dgm:cxn modelId="{14EF20FA-78D5-4689-8E57-EDCDEEED2726}" type="presOf" srcId="{CA7822CB-26EF-411E-AD57-9EC6D66E7F38}" destId="{4E63CC2F-3424-49D5-B348-650A34C33032}" srcOrd="1" destOrd="0" presId="urn:microsoft.com/office/officeart/2005/8/layout/cycle8"/>
    <dgm:cxn modelId="{674E62DF-C309-47C6-A385-FB43BBA6D8F5}" type="presOf" srcId="{D6425EBA-CBB8-48A1-8B21-4D929974D2B9}" destId="{D5FFCDB7-023E-4897-95F3-72ED9D738BC0}" srcOrd="0" destOrd="0" presId="urn:microsoft.com/office/officeart/2005/8/layout/cycle8"/>
    <dgm:cxn modelId="{661EA0D2-4A07-49A8-994A-6D974CFB744A}" type="presOf" srcId="{D3101703-30A8-4F30-BCCA-32AA3E40D312}" destId="{E398E602-EA47-4787-BFAB-0E7D7F3B9857}" srcOrd="0" destOrd="1" presId="urn:microsoft.com/office/officeart/2005/8/layout/cycle8"/>
    <dgm:cxn modelId="{40897991-6E93-4B2A-B1D1-7499C33E3A58}" type="presOf" srcId="{0D13FAD4-2936-45B0-B4EC-14C0F575D573}" destId="{CE0A58B8-DD6A-44F3-875A-702AA9D0586E}" srcOrd="0" destOrd="0" presId="urn:microsoft.com/office/officeart/2005/8/layout/cycle8"/>
    <dgm:cxn modelId="{9574EADC-2E75-43AB-B017-7355C337A7FB}" type="presOf" srcId="{67BBA61C-AE2E-41D2-ABFD-1CD910731370}" destId="{5C925926-A424-41B9-93F7-1AD2890DA997}" srcOrd="1" destOrd="1" presId="urn:microsoft.com/office/officeart/2005/8/layout/cycle8"/>
    <dgm:cxn modelId="{AB55A070-EEF6-46BF-BA19-98BECBAE2385}" type="presOf" srcId="{15F4DAFE-9B9E-4A71-8313-162D032E5B94}" destId="{5C925926-A424-41B9-93F7-1AD2890DA997}" srcOrd="1" destOrd="2" presId="urn:microsoft.com/office/officeart/2005/8/layout/cycle8"/>
    <dgm:cxn modelId="{65A7379A-73CF-428C-905C-5161B4886D17}" type="presOf" srcId="{D6425EBA-CBB8-48A1-8B21-4D929974D2B9}" destId="{4319D9C7-6073-4E2B-91B0-2AFF02008A5E}" srcOrd="1" destOrd="0" presId="urn:microsoft.com/office/officeart/2005/8/layout/cycle8"/>
    <dgm:cxn modelId="{0E9B5BAD-2CB5-4253-9BF4-20FDD1373841}" type="presOf" srcId="{5727ADA0-B82C-44A6-A639-0DE182620C6D}" destId="{D5FFCDB7-023E-4897-95F3-72ED9D738BC0}" srcOrd="0" destOrd="4" presId="urn:microsoft.com/office/officeart/2005/8/layout/cycle8"/>
    <dgm:cxn modelId="{CD6F4CEC-DB94-46F0-A30E-C95F867B89E2}" type="presOf" srcId="{28BEC29B-8BF7-4FD2-9B5C-98C6391501FD}" destId="{BBA4A9AB-D136-4264-ABB4-473DC2FF8E33}" srcOrd="1" destOrd="1" presId="urn:microsoft.com/office/officeart/2005/8/layout/cycle8"/>
    <dgm:cxn modelId="{9B311776-D144-4876-B662-A29AB2102F7C}" type="presOf" srcId="{28BEC29B-8BF7-4FD2-9B5C-98C6391501FD}" destId="{4E53F1C7-6BEB-457C-97E2-76536352297A}" srcOrd="0" destOrd="1" presId="urn:microsoft.com/office/officeart/2005/8/layout/cycle8"/>
    <dgm:cxn modelId="{552F83A1-FEB2-4633-8360-9BF8BA27F414}" type="presOf" srcId="{ADA29FC3-1AA2-4CC6-A56C-45F4A4B07034}" destId="{E398E602-EA47-4787-BFAB-0E7D7F3B9857}" srcOrd="0" destOrd="2" presId="urn:microsoft.com/office/officeart/2005/8/layout/cycle8"/>
    <dgm:cxn modelId="{3463975C-25D4-4FAB-8C41-350844895EBD}" type="presParOf" srcId="{33F08AA0-4FA8-4F57-A4A3-ABCB03CEC12A}" destId="{CE0A58B8-DD6A-44F3-875A-702AA9D0586E}" srcOrd="0" destOrd="0" presId="urn:microsoft.com/office/officeart/2005/8/layout/cycle8"/>
    <dgm:cxn modelId="{B3342C66-4175-416C-BC87-0213F2A5BD5D}" type="presParOf" srcId="{33F08AA0-4FA8-4F57-A4A3-ABCB03CEC12A}" destId="{4B9A93EE-0645-4241-BFB2-875BC10CFAE0}" srcOrd="1" destOrd="0" presId="urn:microsoft.com/office/officeart/2005/8/layout/cycle8"/>
    <dgm:cxn modelId="{0EAADF68-1700-45B2-B3A6-59E4652B7C18}" type="presParOf" srcId="{33F08AA0-4FA8-4F57-A4A3-ABCB03CEC12A}" destId="{C00086F7-5CF9-467E-A6AB-BCA9E6FDF1D2}" srcOrd="2" destOrd="0" presId="urn:microsoft.com/office/officeart/2005/8/layout/cycle8"/>
    <dgm:cxn modelId="{0D703534-A5E0-4F67-9FCD-EF56DD69C9B6}" type="presParOf" srcId="{33F08AA0-4FA8-4F57-A4A3-ABCB03CEC12A}" destId="{155861A2-3DFF-413D-AC5C-E26BD71FC345}" srcOrd="3" destOrd="0" presId="urn:microsoft.com/office/officeart/2005/8/layout/cycle8"/>
    <dgm:cxn modelId="{7C690BA9-ADFC-4F57-93FF-F9DC93C3FC65}" type="presParOf" srcId="{33F08AA0-4FA8-4F57-A4A3-ABCB03CEC12A}" destId="{4E53F1C7-6BEB-457C-97E2-76536352297A}" srcOrd="4" destOrd="0" presId="urn:microsoft.com/office/officeart/2005/8/layout/cycle8"/>
    <dgm:cxn modelId="{7AFF2141-7410-4CEE-ADE3-821E4486216B}" type="presParOf" srcId="{33F08AA0-4FA8-4F57-A4A3-ABCB03CEC12A}" destId="{02755F6A-190B-4953-B8A1-2828FA8DA92F}" srcOrd="5" destOrd="0" presId="urn:microsoft.com/office/officeart/2005/8/layout/cycle8"/>
    <dgm:cxn modelId="{D2B662DE-15FC-4AE8-9AC7-64EE8118C98B}" type="presParOf" srcId="{33F08AA0-4FA8-4F57-A4A3-ABCB03CEC12A}" destId="{C737EDE8-A28C-41FA-8EEF-8724DC00A58A}" srcOrd="6" destOrd="0" presId="urn:microsoft.com/office/officeart/2005/8/layout/cycle8"/>
    <dgm:cxn modelId="{2E5CBD1A-E09A-46EF-B7BE-7D7B58D0E44F}" type="presParOf" srcId="{33F08AA0-4FA8-4F57-A4A3-ABCB03CEC12A}" destId="{BBA4A9AB-D136-4264-ABB4-473DC2FF8E33}" srcOrd="7" destOrd="0" presId="urn:microsoft.com/office/officeart/2005/8/layout/cycle8"/>
    <dgm:cxn modelId="{83E04B8F-59C2-4AAA-8871-C0CE04C4E1B3}" type="presParOf" srcId="{33F08AA0-4FA8-4F57-A4A3-ABCB03CEC12A}" destId="{E398E602-EA47-4787-BFAB-0E7D7F3B9857}" srcOrd="8" destOrd="0" presId="urn:microsoft.com/office/officeart/2005/8/layout/cycle8"/>
    <dgm:cxn modelId="{EFC9BFB2-9BED-4046-9B02-EFED7B28154B}" type="presParOf" srcId="{33F08AA0-4FA8-4F57-A4A3-ABCB03CEC12A}" destId="{5472B648-E0B9-456A-A8BF-4493B4407F67}" srcOrd="9" destOrd="0" presId="urn:microsoft.com/office/officeart/2005/8/layout/cycle8"/>
    <dgm:cxn modelId="{A59E10FA-C5D9-4C1E-B3D7-A1160521B09C}" type="presParOf" srcId="{33F08AA0-4FA8-4F57-A4A3-ABCB03CEC12A}" destId="{59E5279E-5D63-469B-AABD-F7832F96A88D}" srcOrd="10" destOrd="0" presId="urn:microsoft.com/office/officeart/2005/8/layout/cycle8"/>
    <dgm:cxn modelId="{77EB8AAD-9D40-4DC8-9DBB-52D361B7C405}" type="presParOf" srcId="{33F08AA0-4FA8-4F57-A4A3-ABCB03CEC12A}" destId="{4E63CC2F-3424-49D5-B348-650A34C33032}" srcOrd="11" destOrd="0" presId="urn:microsoft.com/office/officeart/2005/8/layout/cycle8"/>
    <dgm:cxn modelId="{5876D6FD-C085-41C0-A39A-BB936582F14C}" type="presParOf" srcId="{33F08AA0-4FA8-4F57-A4A3-ABCB03CEC12A}" destId="{F8D5F006-54E2-4ED8-895F-62B7E69B8BAE}" srcOrd="12" destOrd="0" presId="urn:microsoft.com/office/officeart/2005/8/layout/cycle8"/>
    <dgm:cxn modelId="{10586BB2-A1EB-4121-903F-98897CFDA477}" type="presParOf" srcId="{33F08AA0-4FA8-4F57-A4A3-ABCB03CEC12A}" destId="{232980DA-7C70-4FD1-A07E-460BE6034353}" srcOrd="13" destOrd="0" presId="urn:microsoft.com/office/officeart/2005/8/layout/cycle8"/>
    <dgm:cxn modelId="{3CDBA420-F294-42A1-B698-09377C6E7CD1}" type="presParOf" srcId="{33F08AA0-4FA8-4F57-A4A3-ABCB03CEC12A}" destId="{E0DFF6C8-BD79-43CC-B6BB-57967BECA387}" srcOrd="14" destOrd="0" presId="urn:microsoft.com/office/officeart/2005/8/layout/cycle8"/>
    <dgm:cxn modelId="{3B4BB939-37D1-45C6-A3AA-70B0D4B85FED}" type="presParOf" srcId="{33F08AA0-4FA8-4F57-A4A3-ABCB03CEC12A}" destId="{73A2D0F3-FA71-4D29-A481-D62B1E63ED02}" srcOrd="15" destOrd="0" presId="urn:microsoft.com/office/officeart/2005/8/layout/cycle8"/>
    <dgm:cxn modelId="{26FF3DBA-DF12-40E7-8631-D5EB07619D49}" type="presParOf" srcId="{33F08AA0-4FA8-4F57-A4A3-ABCB03CEC12A}" destId="{D5FFCDB7-023E-4897-95F3-72ED9D738BC0}" srcOrd="16" destOrd="0" presId="urn:microsoft.com/office/officeart/2005/8/layout/cycle8"/>
    <dgm:cxn modelId="{F1504130-EC2C-4B57-960F-672F50C226B4}" type="presParOf" srcId="{33F08AA0-4FA8-4F57-A4A3-ABCB03CEC12A}" destId="{8434B93A-D80E-44BC-8833-CDECC55C018B}" srcOrd="17" destOrd="0" presId="urn:microsoft.com/office/officeart/2005/8/layout/cycle8"/>
    <dgm:cxn modelId="{F2D946E1-F76E-4DF1-BAA3-F75436589B5B}" type="presParOf" srcId="{33F08AA0-4FA8-4F57-A4A3-ABCB03CEC12A}" destId="{0B187587-09D0-497E-A70D-B5032C4E4F4C}" srcOrd="18" destOrd="0" presId="urn:microsoft.com/office/officeart/2005/8/layout/cycle8"/>
    <dgm:cxn modelId="{CD9BAB7B-F72B-4AAF-9486-964530BAEDFC}" type="presParOf" srcId="{33F08AA0-4FA8-4F57-A4A3-ABCB03CEC12A}" destId="{4319D9C7-6073-4E2B-91B0-2AFF02008A5E}" srcOrd="19" destOrd="0" presId="urn:microsoft.com/office/officeart/2005/8/layout/cycle8"/>
    <dgm:cxn modelId="{01201318-A368-4418-9055-74BE36E34706}" type="presParOf" srcId="{33F08AA0-4FA8-4F57-A4A3-ABCB03CEC12A}" destId="{7F301499-EEBC-4D0F-9585-00B490490D94}" srcOrd="20" destOrd="0" presId="urn:microsoft.com/office/officeart/2005/8/layout/cycle8"/>
    <dgm:cxn modelId="{CB3B2DAC-D5CD-46A9-9F82-7053C8B2D0F7}" type="presParOf" srcId="{33F08AA0-4FA8-4F57-A4A3-ABCB03CEC12A}" destId="{56639F5C-A1B1-4E43-AF73-AA7AACEF0E97}" srcOrd="21" destOrd="0" presId="urn:microsoft.com/office/officeart/2005/8/layout/cycle8"/>
    <dgm:cxn modelId="{04B1C684-8567-4DF6-A267-6FCEFBA4BF8A}" type="presParOf" srcId="{33F08AA0-4FA8-4F57-A4A3-ABCB03CEC12A}" destId="{A8201683-24F0-4E31-84AC-58878ABA68D3}" srcOrd="22" destOrd="0" presId="urn:microsoft.com/office/officeart/2005/8/layout/cycle8"/>
    <dgm:cxn modelId="{197F2C7D-B916-467C-9252-65153ADD1E28}" type="presParOf" srcId="{33F08AA0-4FA8-4F57-A4A3-ABCB03CEC12A}" destId="{753613CC-668E-4882-A954-7274FD6801F3}" srcOrd="23" destOrd="0" presId="urn:microsoft.com/office/officeart/2005/8/layout/cycle8"/>
    <dgm:cxn modelId="{5F23AF52-C38A-455E-977D-6D87BB4E2D64}" type="presParOf" srcId="{33F08AA0-4FA8-4F57-A4A3-ABCB03CEC12A}" destId="{9D5FFAA7-2CC5-4E97-80FB-78D9B7B90C98}" srcOrd="24" destOrd="0" presId="urn:microsoft.com/office/officeart/2005/8/layout/cycle8"/>
    <dgm:cxn modelId="{A7F7269F-8F07-4244-B619-4050F6DD28FE}" type="presParOf" srcId="{33F08AA0-4FA8-4F57-A4A3-ABCB03CEC12A}" destId="{487C56D6-5529-4E93-95A3-2BF93294583D}" srcOrd="25" destOrd="0" presId="urn:microsoft.com/office/officeart/2005/8/layout/cycle8"/>
    <dgm:cxn modelId="{69D869C7-13DF-4509-9218-F31D7B885A81}" type="presParOf" srcId="{33F08AA0-4FA8-4F57-A4A3-ABCB03CEC12A}" destId="{81D9AC55-D646-4120-9AA8-1ACB00C10E6F}" srcOrd="26" destOrd="0" presId="urn:microsoft.com/office/officeart/2005/8/layout/cycle8"/>
    <dgm:cxn modelId="{8D15BB95-47CC-4218-A22E-4E2EC9DC29E5}" type="presParOf" srcId="{33F08AA0-4FA8-4F57-A4A3-ABCB03CEC12A}" destId="{5C925926-A424-41B9-93F7-1AD2890DA997}" srcOrd="27" destOrd="0" presId="urn:microsoft.com/office/officeart/2005/8/layout/cycle8"/>
    <dgm:cxn modelId="{221F95B6-D509-4271-89F4-B85AD28B2B20}" type="presParOf" srcId="{33F08AA0-4FA8-4F57-A4A3-ABCB03CEC12A}" destId="{B39D2F93-DCF5-46E2-A2C9-194360A62E4E}" srcOrd="28" destOrd="0" presId="urn:microsoft.com/office/officeart/2005/8/layout/cycle8"/>
    <dgm:cxn modelId="{793654C0-8AEF-48D7-93AE-B8ED4A651048}" type="presParOf" srcId="{33F08AA0-4FA8-4F57-A4A3-ABCB03CEC12A}" destId="{6BF1ADD7-92DB-4BEF-ACCD-70BD4E826C6D}" srcOrd="29" destOrd="0" presId="urn:microsoft.com/office/officeart/2005/8/layout/cycle8"/>
    <dgm:cxn modelId="{E59CC4EE-4CA2-4304-A161-713DC765031D}" type="presParOf" srcId="{33F08AA0-4FA8-4F57-A4A3-ABCB03CEC12A}" destId="{667E43DE-7F73-466A-9696-CFBF8C793E34}" srcOrd="30" destOrd="0" presId="urn:microsoft.com/office/officeart/2005/8/layout/cycle8"/>
    <dgm:cxn modelId="{62DE606B-D284-449A-B94A-CF795A14C187}" type="presParOf" srcId="{33F08AA0-4FA8-4F57-A4A3-ABCB03CEC12A}" destId="{800ECDBE-EBDF-4B4F-8F8A-9CA9DD3FED4E}" srcOrd="31" destOrd="0" presId="urn:microsoft.com/office/officeart/2005/8/layout/cycle8"/>
    <dgm:cxn modelId="{82F25C8B-D925-4FD3-B220-DEB5ECA3C076}" type="presParOf" srcId="{33F08AA0-4FA8-4F57-A4A3-ABCB03CEC12A}" destId="{A292646D-E847-445E-8225-8279ACC2CD6E}" srcOrd="32" destOrd="0" presId="urn:microsoft.com/office/officeart/2005/8/layout/cycle8"/>
    <dgm:cxn modelId="{16C07566-E079-4C35-9445-79D4CB2F3961}" type="presParOf" srcId="{33F08AA0-4FA8-4F57-A4A3-ABCB03CEC12A}" destId="{98C0E928-A0AC-4F4E-AF0C-750E80AF34D8}" srcOrd="33" destOrd="0" presId="urn:microsoft.com/office/officeart/2005/8/layout/cycle8"/>
    <dgm:cxn modelId="{55483A66-02C5-4F13-A5E3-34A7E8E701CD}" type="presParOf" srcId="{33F08AA0-4FA8-4F57-A4A3-ABCB03CEC12A}" destId="{42411235-36B9-46EB-A80A-81344843BA9F}" srcOrd="3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s-ES" dirty="0"/>
          </a:p>
        </p:txBody>
      </p:sp>
      <p:sp>
        <p:nvSpPr>
          <p:cNvPr id="3" name="Marcador de posición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17011C6F-C288-409C-AD48-1488E38FD8A8}" type="datetime1">
              <a:rPr lang="es-ES" smtClean="0"/>
              <a:t>07/11/2017</a:t>
            </a:fld>
            <a:endParaRPr lang="es-ES" dirty="0"/>
          </a:p>
        </p:txBody>
      </p:sp>
      <p:sp>
        <p:nvSpPr>
          <p:cNvPr id="4" name="Marcador de posición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DA52D9BF-D574-4807-B36C-9E2A025BE826}" type="slidenum">
              <a:rPr lang="es-ES" smtClean="0"/>
              <a:pPr algn="r" rtl="0"/>
              <a:t>‹Nº›</a:t>
            </a:fld>
            <a:endParaRPr lang="es-ES" dirty="0"/>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s-ES" noProof="0" dirty="0"/>
          </a:p>
        </p:txBody>
      </p:sp>
      <p:sp>
        <p:nvSpPr>
          <p:cNvPr id="3" name="Marcador de posición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993C7A80-60A9-45CE-8B7E-3428BB3E7EEE}" type="datetime1">
              <a:rPr lang="es-ES" noProof="0" smtClean="0"/>
              <a:pPr/>
              <a:t>07/11/2017</a:t>
            </a:fld>
            <a:endParaRPr lang="es-ES" noProof="0" dirty="0"/>
          </a:p>
        </p:txBody>
      </p:sp>
      <p:sp>
        <p:nvSpPr>
          <p:cNvPr id="4" name="Marcador de posición de imagen d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s-ES" noProof="0" dirty="0" smtClean="0"/>
              <a:t>Haga clic para modificar el estilo de texto del patrón</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6" name="Marcador de posición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9E11EC53-F507-411E-9ADC-FBCFECE09D3D}" type="slidenum">
              <a:rPr lang="es-ES" noProof="0" smtClean="0"/>
              <a:pPr/>
              <a:t>‹Nº›</a:t>
            </a:fld>
            <a:endParaRPr lang="es-ES" noProof="0" dirty="0"/>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E11EC53-F507-411E-9ADC-FBCFECE09D3D}" type="slidenum">
              <a:rPr lang="es-ES" noProof="0" smtClean="0"/>
              <a:pPr/>
              <a:t>1</a:t>
            </a:fld>
            <a:endParaRPr lang="es-ES" noProof="0" dirty="0"/>
          </a:p>
        </p:txBody>
      </p:sp>
    </p:spTree>
    <p:extLst>
      <p:ext uri="{BB962C8B-B14F-4D97-AF65-F5344CB8AC3E}">
        <p14:creationId xmlns:p14="http://schemas.microsoft.com/office/powerpoint/2010/main" val="541279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r>
              <a:rPr lang="en-US" dirty="0" smtClean="0"/>
              <a:t>Energy Control is </a:t>
            </a:r>
            <a:r>
              <a:rPr lang="en-US" dirty="0"/>
              <a:t>a risk reduction </a:t>
            </a:r>
            <a:r>
              <a:rPr lang="en-US" dirty="0" smtClean="0"/>
              <a:t>project in Spain, working since 1999 </a:t>
            </a:r>
            <a:r>
              <a:rPr lang="en-US" dirty="0"/>
              <a:t>that </a:t>
            </a:r>
            <a:r>
              <a:rPr lang="en-US" dirty="0" smtClean="0"/>
              <a:t>provides: </a:t>
            </a:r>
          </a:p>
          <a:p>
            <a:r>
              <a:rPr lang="en-US" dirty="0" smtClean="0"/>
              <a:t>INFORMATION</a:t>
            </a:r>
            <a:endParaRPr lang="en-US" dirty="0"/>
          </a:p>
          <a:p>
            <a:r>
              <a:rPr lang="en-US" dirty="0" smtClean="0"/>
              <a:t>ASSESSMENT</a:t>
            </a:r>
          </a:p>
          <a:p>
            <a:r>
              <a:rPr lang="en-US" dirty="0" smtClean="0"/>
              <a:t>DRUG TESTING</a:t>
            </a:r>
            <a:endParaRPr lang="en-US" dirty="0"/>
          </a:p>
          <a:p>
            <a:r>
              <a:rPr lang="en-US" dirty="0"/>
              <a:t>f</a:t>
            </a:r>
            <a:r>
              <a:rPr lang="en-US" dirty="0" smtClean="0"/>
              <a:t>or drug </a:t>
            </a:r>
            <a:r>
              <a:rPr lang="en-US" dirty="0"/>
              <a:t>users</a:t>
            </a:r>
            <a:r>
              <a:rPr lang="en-US" dirty="0" smtClean="0"/>
              <a:t>.</a:t>
            </a:r>
          </a:p>
          <a:p>
            <a:endParaRPr lang="en-US" dirty="0"/>
          </a:p>
          <a:p>
            <a:r>
              <a:rPr lang="en-US" dirty="0" smtClean="0"/>
              <a:t>We </a:t>
            </a:r>
            <a:r>
              <a:rPr lang="en-US" dirty="0"/>
              <a:t>mainly address </a:t>
            </a:r>
            <a:r>
              <a:rPr lang="en-US" dirty="0" smtClean="0"/>
              <a:t>YOUNG PEOPLE who </a:t>
            </a:r>
            <a:r>
              <a:rPr lang="en-US" dirty="0"/>
              <a:t>do recreational drug uses. </a:t>
            </a:r>
            <a:endParaRPr lang="en-US" dirty="0" smtClean="0"/>
          </a:p>
          <a:p>
            <a:endParaRPr lang="en-US" dirty="0" smtClean="0"/>
          </a:p>
          <a:p>
            <a:r>
              <a:rPr lang="en-US" dirty="0" smtClean="0"/>
              <a:t>Based </a:t>
            </a:r>
            <a:r>
              <a:rPr lang="en-US" dirty="0"/>
              <a:t>on </a:t>
            </a:r>
            <a:r>
              <a:rPr lang="en-US" dirty="0" smtClean="0"/>
              <a:t>PEER TO PEER WORK and OUTREACH ACTIVITIES we </a:t>
            </a:r>
            <a:r>
              <a:rPr lang="en-US" dirty="0"/>
              <a:t>manage to be in direct contact with them. </a:t>
            </a:r>
            <a:endParaRPr lang="en-US" dirty="0" smtClean="0"/>
          </a:p>
          <a:p>
            <a:endParaRPr lang="en-US" dirty="0"/>
          </a:p>
          <a:p>
            <a:r>
              <a:rPr lang="en-US" dirty="0" smtClean="0"/>
              <a:t>We have several fields of work</a:t>
            </a:r>
          </a:p>
          <a:p>
            <a:endParaRPr lang="en-US" dirty="0" smtClean="0"/>
          </a:p>
          <a:p>
            <a:r>
              <a:rPr lang="en-US" dirty="0"/>
              <a:t>M</a:t>
            </a:r>
            <a:r>
              <a:rPr lang="en-US" dirty="0" smtClean="0"/>
              <a:t>ost of our work is SUPPORTED by VOLUNTEER WORK, although financed by EUROPEAN, NATIONAL and LOCAL authorities</a:t>
            </a:r>
            <a:endParaRPr lang="es-ES_tradnl" dirty="0"/>
          </a:p>
        </p:txBody>
      </p:sp>
      <p:sp>
        <p:nvSpPr>
          <p:cNvPr id="4" name="3 Marcador de número de diapositiva"/>
          <p:cNvSpPr>
            <a:spLocks noGrp="1"/>
          </p:cNvSpPr>
          <p:nvPr>
            <p:ph type="sldNum" sz="quarter" idx="10"/>
          </p:nvPr>
        </p:nvSpPr>
        <p:spPr/>
        <p:txBody>
          <a:bodyPr/>
          <a:lstStyle/>
          <a:p>
            <a:fld id="{8600FA5C-CC6F-40A3-AD0D-470856E88243}" type="slidenum">
              <a:rPr lang="es-ES_tradnl" smtClean="0"/>
              <a:pPr/>
              <a:t>2</a:t>
            </a:fld>
            <a:endParaRPr lang="es-ES_tradnl"/>
          </a:p>
        </p:txBody>
      </p:sp>
    </p:spTree>
    <p:extLst>
      <p:ext uri="{BB962C8B-B14F-4D97-AF65-F5344CB8AC3E}">
        <p14:creationId xmlns:p14="http://schemas.microsoft.com/office/powerpoint/2010/main" val="3201653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This is a screen capture of the Original Silk Road Forum, that was active until the seizure of Silk Road in October 2013. </a:t>
            </a:r>
          </a:p>
          <a:p>
            <a:endParaRPr lang="en-US" dirty="0" smtClean="0"/>
          </a:p>
          <a:p>
            <a:r>
              <a:rPr lang="en-US" dirty="0" smtClean="0"/>
              <a:t>It was a HUGE forum with more than TWO HUNDRED THOUSAND posts ,THIRTY THOUSAND topics, classified in 12 SECTIONS, with TENS OF THOUSANDS of active users and HUNDREDS of messages every day.</a:t>
            </a:r>
          </a:p>
          <a:p>
            <a:endParaRPr lang="en-US" dirty="0" smtClean="0"/>
          </a:p>
          <a:p>
            <a:r>
              <a:rPr lang="en-US" dirty="0" smtClean="0"/>
              <a:t>I realized that there was a “Drug Safety” subsection and I decided to start a thread offering scientific information about drugs in a risk reduction perspective, and oriented to drug users</a:t>
            </a:r>
            <a:endParaRPr lang="en-US" dirty="0"/>
          </a:p>
        </p:txBody>
      </p:sp>
      <p:sp>
        <p:nvSpPr>
          <p:cNvPr id="4" name="Marcador de número de diapositiva 3"/>
          <p:cNvSpPr>
            <a:spLocks noGrp="1"/>
          </p:cNvSpPr>
          <p:nvPr>
            <p:ph type="sldNum" sz="quarter" idx="10"/>
          </p:nvPr>
        </p:nvSpPr>
        <p:spPr/>
        <p:txBody>
          <a:bodyPr/>
          <a:lstStyle/>
          <a:p>
            <a:fld id="{D5A4EBD2-3E82-4D93-AEC8-E331D514D8D9}" type="slidenum">
              <a:rPr lang="en-US" smtClean="0"/>
              <a:pPr/>
              <a:t>9</a:t>
            </a:fld>
            <a:endParaRPr lang="en-US"/>
          </a:p>
        </p:txBody>
      </p:sp>
    </p:spTree>
    <p:extLst>
      <p:ext uri="{BB962C8B-B14F-4D97-AF65-F5344CB8AC3E}">
        <p14:creationId xmlns:p14="http://schemas.microsoft.com/office/powerpoint/2010/main" val="3124964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So this is the post where I introduced myself.</a:t>
            </a:r>
          </a:p>
          <a:p>
            <a:endParaRPr lang="en-US" dirty="0" smtClean="0"/>
          </a:p>
          <a:p>
            <a:r>
              <a:rPr lang="en-US" dirty="0" smtClean="0"/>
              <a:t>Most of the persons who have posted in Deep Web forums are anonymous but I decided to use my real identity and my web page , in order to gain </a:t>
            </a:r>
            <a:r>
              <a:rPr lang="en-US" dirty="0" err="1" smtClean="0"/>
              <a:t>credibilityas</a:t>
            </a:r>
            <a:r>
              <a:rPr lang="en-US" dirty="0" smtClean="0"/>
              <a:t> I had nothing to hide and I was not involved in illegal activities.</a:t>
            </a:r>
          </a:p>
          <a:p>
            <a:endParaRPr lang="en-US" dirty="0"/>
          </a:p>
          <a:p>
            <a:r>
              <a:rPr lang="en-US" dirty="0" smtClean="0"/>
              <a:t>I also offered a BTC address to accept free donations for my work. I will comment about this later</a:t>
            </a:r>
          </a:p>
          <a:p>
            <a:endParaRPr lang="en-US" dirty="0"/>
          </a:p>
        </p:txBody>
      </p:sp>
      <p:sp>
        <p:nvSpPr>
          <p:cNvPr id="4" name="Marcador de número de diapositiva 3"/>
          <p:cNvSpPr>
            <a:spLocks noGrp="1"/>
          </p:cNvSpPr>
          <p:nvPr>
            <p:ph type="sldNum" sz="quarter" idx="10"/>
          </p:nvPr>
        </p:nvSpPr>
        <p:spPr/>
        <p:txBody>
          <a:bodyPr/>
          <a:lstStyle/>
          <a:p>
            <a:fld id="{D5A4EBD2-3E82-4D93-AEC8-E331D514D8D9}" type="slidenum">
              <a:rPr lang="en-US" smtClean="0"/>
              <a:pPr/>
              <a:t>10</a:t>
            </a:fld>
            <a:endParaRPr lang="en-US"/>
          </a:p>
        </p:txBody>
      </p:sp>
    </p:spTree>
    <p:extLst>
      <p:ext uri="{BB962C8B-B14F-4D97-AF65-F5344CB8AC3E}">
        <p14:creationId xmlns:p14="http://schemas.microsoft.com/office/powerpoint/2010/main" val="4290232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During the 7 months period I was posting in SR forum I received more than 400 different questions (most of them public, but also as private messages). My thread received more than THIRTY SIX THOUSAND visits during this period.</a:t>
            </a:r>
          </a:p>
          <a:p>
            <a:endParaRPr lang="en-US" dirty="0"/>
          </a:p>
          <a:p>
            <a:r>
              <a:rPr lang="en-US" dirty="0" err="1" smtClean="0"/>
              <a:t>DoctorX</a:t>
            </a:r>
            <a:r>
              <a:rPr lang="en-US" dirty="0" smtClean="0"/>
              <a:t> thread about health and drugs was in the “top 10” of all the SR posts of the forum.</a:t>
            </a:r>
          </a:p>
        </p:txBody>
      </p:sp>
      <p:sp>
        <p:nvSpPr>
          <p:cNvPr id="4" name="Marcador de número de diapositiva 3"/>
          <p:cNvSpPr>
            <a:spLocks noGrp="1"/>
          </p:cNvSpPr>
          <p:nvPr>
            <p:ph type="sldNum" sz="quarter" idx="10"/>
          </p:nvPr>
        </p:nvSpPr>
        <p:spPr/>
        <p:txBody>
          <a:bodyPr/>
          <a:lstStyle/>
          <a:p>
            <a:fld id="{D5A4EBD2-3E82-4D93-AEC8-E331D514D8D9}" type="slidenum">
              <a:rPr lang="en-US" smtClean="0"/>
              <a:pPr/>
              <a:t>11</a:t>
            </a:fld>
            <a:endParaRPr lang="en-US"/>
          </a:p>
        </p:txBody>
      </p:sp>
    </p:spTree>
    <p:extLst>
      <p:ext uri="{BB962C8B-B14F-4D97-AF65-F5344CB8AC3E}">
        <p14:creationId xmlns:p14="http://schemas.microsoft.com/office/powerpoint/2010/main" val="4239765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This is another </a:t>
            </a:r>
            <a:r>
              <a:rPr lang="en-US" dirty="0" err="1" smtClean="0"/>
              <a:t>suprising</a:t>
            </a:r>
            <a:r>
              <a:rPr lang="en-US" dirty="0" smtClean="0"/>
              <a:t> case. It is a man who lived in a Eastern European country who had detoxified heroine on his own.</a:t>
            </a:r>
          </a:p>
          <a:p>
            <a:endParaRPr lang="en-US" dirty="0" smtClean="0"/>
          </a:p>
          <a:p>
            <a:r>
              <a:rPr lang="en-US" dirty="0" smtClean="0"/>
              <a:t>He had been suffering “pain in bones” and fever during night for 1 month. He had been told that these were symptoms of abstinence (he says “the doctor did not even listened to me, he said that </a:t>
            </a:r>
            <a:r>
              <a:rPr lang="en-US" dirty="0" err="1" smtClean="0"/>
              <a:t>everythings</a:t>
            </a:r>
            <a:r>
              <a:rPr lang="en-US" dirty="0" smtClean="0"/>
              <a:t> was normal without doing any exam”)</a:t>
            </a:r>
          </a:p>
          <a:p>
            <a:endParaRPr lang="en-US" dirty="0"/>
          </a:p>
          <a:p>
            <a:r>
              <a:rPr lang="en-US" dirty="0" smtClean="0"/>
              <a:t>“Night fever” is not a symptom of abstinence but can indicate different </a:t>
            </a:r>
            <a:r>
              <a:rPr lang="en-US" dirty="0" err="1" smtClean="0"/>
              <a:t>haematological</a:t>
            </a:r>
            <a:r>
              <a:rPr lang="en-US" dirty="0" smtClean="0"/>
              <a:t> problems, in this case I insisted in the necessity of doing blood test, than finally revealed a </a:t>
            </a:r>
            <a:r>
              <a:rPr lang="en-US" dirty="0" err="1" smtClean="0"/>
              <a:t>leukaemia</a:t>
            </a:r>
            <a:endParaRPr lang="en-US" dirty="0" smtClean="0"/>
          </a:p>
          <a:p>
            <a:endParaRPr lang="en-US" dirty="0"/>
          </a:p>
        </p:txBody>
      </p:sp>
      <p:sp>
        <p:nvSpPr>
          <p:cNvPr id="4" name="Marcador de número de diapositiva 3"/>
          <p:cNvSpPr>
            <a:spLocks noGrp="1"/>
          </p:cNvSpPr>
          <p:nvPr>
            <p:ph type="sldNum" sz="quarter" idx="10"/>
          </p:nvPr>
        </p:nvSpPr>
        <p:spPr/>
        <p:txBody>
          <a:bodyPr/>
          <a:lstStyle/>
          <a:p>
            <a:fld id="{D5A4EBD2-3E82-4D93-AEC8-E331D514D8D9}" type="slidenum">
              <a:rPr lang="en-US" smtClean="0"/>
              <a:pPr/>
              <a:t>13</a:t>
            </a:fld>
            <a:endParaRPr lang="en-US"/>
          </a:p>
        </p:txBody>
      </p:sp>
    </p:spTree>
    <p:extLst>
      <p:ext uri="{BB962C8B-B14F-4D97-AF65-F5344CB8AC3E}">
        <p14:creationId xmlns:p14="http://schemas.microsoft.com/office/powerpoint/2010/main" val="338094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These are the questions classified by subject</a:t>
            </a:r>
            <a:endParaRPr lang="en-US" dirty="0"/>
          </a:p>
        </p:txBody>
      </p:sp>
      <p:sp>
        <p:nvSpPr>
          <p:cNvPr id="4" name="Marcador de número de diapositiva 3"/>
          <p:cNvSpPr>
            <a:spLocks noGrp="1"/>
          </p:cNvSpPr>
          <p:nvPr>
            <p:ph type="sldNum" sz="quarter" idx="10"/>
          </p:nvPr>
        </p:nvSpPr>
        <p:spPr/>
        <p:txBody>
          <a:bodyPr/>
          <a:lstStyle/>
          <a:p>
            <a:fld id="{D5A4EBD2-3E82-4D93-AEC8-E331D514D8D9}"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143929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E11EC53-F507-411E-9ADC-FBCFECE09D3D}" type="slidenum">
              <a:rPr lang="es-ES" noProof="0" smtClean="0"/>
              <a:pPr/>
              <a:t>19</a:t>
            </a:fld>
            <a:endParaRPr lang="es-ES" noProof="0" dirty="0"/>
          </a:p>
        </p:txBody>
      </p:sp>
    </p:spTree>
    <p:extLst>
      <p:ext uri="{BB962C8B-B14F-4D97-AF65-F5344CB8AC3E}">
        <p14:creationId xmlns:p14="http://schemas.microsoft.com/office/powerpoint/2010/main" val="2333437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E11EC53-F507-411E-9ADC-FBCFECE09D3D}" type="slidenum">
              <a:rPr lang="es-ES" noProof="0" smtClean="0"/>
              <a:pPr/>
              <a:t>24</a:t>
            </a:fld>
            <a:endParaRPr lang="es-ES" noProof="0" dirty="0"/>
          </a:p>
        </p:txBody>
      </p:sp>
    </p:spTree>
    <p:extLst>
      <p:ext uri="{BB962C8B-B14F-4D97-AF65-F5344CB8AC3E}">
        <p14:creationId xmlns:p14="http://schemas.microsoft.com/office/powerpoint/2010/main" val="2038487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Triángulo isósceles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62" name="Rectángulo 61"/>
          <p:cNvSpPr/>
          <p:nvPr/>
        </p:nvSpPr>
        <p:spPr bwMode="hidden">
          <a:xfrm>
            <a:off x="0" y="1905001"/>
            <a:ext cx="12188825" cy="214825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lnSpc>
                <a:spcPct val="90000"/>
              </a:lnSpc>
            </a:pPr>
            <a:endParaRPr lang="es-ES" sz="3200" noProof="0" dirty="0">
              <a:solidFill>
                <a:schemeClr val="tx2"/>
              </a:solidFill>
            </a:endParaRPr>
          </a:p>
        </p:txBody>
      </p:sp>
      <p:sp>
        <p:nvSpPr>
          <p:cNvPr id="2" name="Título 1"/>
          <p:cNvSpPr>
            <a:spLocks noGrp="1"/>
          </p:cNvSpPr>
          <p:nvPr>
            <p:ph type="ctrTitle"/>
          </p:nvPr>
        </p:nvSpPr>
        <p:spPr>
          <a:xfrm>
            <a:off x="1218883" y="1905002"/>
            <a:ext cx="9751060" cy="2147926"/>
          </a:xfrm>
        </p:spPr>
        <p:txBody>
          <a:bodyPr rtlCol="0" anchor="ctr">
            <a:normAutofit/>
          </a:bodyPr>
          <a:lstStyle>
            <a:lvl1pPr algn="ctr" rtl="0">
              <a:defRPr sz="4400" cap="all" normalizeH="0" baseline="0"/>
            </a:lvl1pPr>
          </a:lstStyle>
          <a:p>
            <a:pPr rtl="0"/>
            <a:r>
              <a:rPr lang="es-ES" noProof="0" smtClean="0"/>
              <a:t>Haga clic para modificar el estilo de título del patrón</a:t>
            </a:r>
            <a:endParaRPr lang="es-ES" noProof="0" dirty="0"/>
          </a:p>
        </p:txBody>
      </p:sp>
      <p:sp>
        <p:nvSpPr>
          <p:cNvPr id="3" name="Subtítulo 2"/>
          <p:cNvSpPr>
            <a:spLocks noGrp="1"/>
          </p:cNvSpPr>
          <p:nvPr>
            <p:ph type="subTitle" idx="1"/>
          </p:nvPr>
        </p:nvSpPr>
        <p:spPr>
          <a:xfrm>
            <a:off x="1218883" y="4140200"/>
            <a:ext cx="9751060" cy="1016000"/>
          </a:xfrm>
        </p:spPr>
        <p:txBody>
          <a:bodyPr rtlCol="0">
            <a:normAutofit/>
          </a:bodyPr>
          <a:lstStyle>
            <a:lvl1pPr marL="0" indent="0" algn="ctr" rtl="0">
              <a:spcBef>
                <a:spcPts val="0"/>
              </a:spcBef>
              <a:buNone/>
              <a:defRPr sz="280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es-ES" noProof="0" smtClean="0"/>
              <a:t>Haga clic para modificar el estilo de subtítulo del patrón</a:t>
            </a:r>
            <a:endParaRPr lang="es-ES"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alternativa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7821163" y="482600"/>
            <a:ext cx="3961368" cy="1422400"/>
          </a:xfrm>
        </p:spPr>
        <p:txBody>
          <a:bodyPr rtlCol="0" anchor="b" anchorCtr="0">
            <a:noAutofit/>
          </a:bodyPr>
          <a:lstStyle>
            <a:lvl1pPr algn="l" rtl="0">
              <a:defRPr sz="2800" b="0"/>
            </a:lvl1pPr>
          </a:lstStyle>
          <a:p>
            <a:pPr rtl="0"/>
            <a:r>
              <a:rPr lang="es-ES" noProof="0" smtClean="0"/>
              <a:t>Haga clic para modificar el estilo de título del patrón</a:t>
            </a:r>
            <a:endParaRPr lang="es-ES" noProof="0" dirty="0"/>
          </a:p>
        </p:txBody>
      </p:sp>
      <p:sp>
        <p:nvSpPr>
          <p:cNvPr id="9" name="Rectángulo 8" descr="&#10;"/>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3" name="Marcador de posición de imagen 2" descr="Marcador de posición vacío para agregar una imagen. Haga clic en el marcador de posición y seleccione la imagen que desee agregar.&#10;"/>
          <p:cNvSpPr>
            <a:spLocks noGrp="1"/>
          </p:cNvSpPr>
          <p:nvPr>
            <p:ph type="pic" idx="1"/>
          </p:nvPr>
        </p:nvSpPr>
        <p:spPr>
          <a:xfrm>
            <a:off x="507868" y="482600"/>
            <a:ext cx="6602281" cy="5842001"/>
          </a:xfrm>
          <a:noFill/>
          <a:ln w="9525">
            <a:noFill/>
            <a:miter lim="800000"/>
          </a:ln>
          <a:effectLst/>
        </p:spPr>
        <p:txBody>
          <a:bodyPr rtlCol="0">
            <a:normAutofit/>
          </a:bodyPr>
          <a:lstStyle>
            <a:lvl1pPr marL="0" indent="0" algn="ctr" rtl="0">
              <a:buNone/>
              <a:defRPr sz="27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es-ES" noProof="0" smtClean="0"/>
              <a:t>Haga clic en el icono para agregar una imagen</a:t>
            </a:r>
            <a:endParaRPr lang="es-ES" noProof="0" dirty="0"/>
          </a:p>
        </p:txBody>
      </p:sp>
      <p:sp>
        <p:nvSpPr>
          <p:cNvPr id="4" name="Marcador de posición de texto 3"/>
          <p:cNvSpPr>
            <a:spLocks noGrp="1"/>
          </p:cNvSpPr>
          <p:nvPr>
            <p:ph type="body" sz="half" idx="2"/>
          </p:nvPr>
        </p:nvSpPr>
        <p:spPr>
          <a:xfrm>
            <a:off x="7821163" y="2108200"/>
            <a:ext cx="3961368" cy="4267200"/>
          </a:xfrm>
        </p:spPr>
        <p:txBody>
          <a:bodyPr rtlCol="0">
            <a:normAutofit/>
          </a:bodyPr>
          <a:lstStyle>
            <a:lvl1pPr marL="0" indent="0" algn="l" rtl="0">
              <a:spcBef>
                <a:spcPts val="1600"/>
              </a:spcBef>
              <a:buNone/>
              <a:defRPr sz="2000">
                <a:solidFill>
                  <a:schemeClr val="tx1"/>
                </a:solidFill>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es-ES" noProof="0" smtClean="0"/>
              <a:t>Haga clic para modificar el estilo de texto del patrón</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lvl5pPr algn="l" rtl="0">
              <a:defRPr/>
            </a:lvl5pPr>
            <a:lvl6pPr marL="2669581" algn="l" rtl="0">
              <a:defRPr baseline="0"/>
            </a:lvl6pPr>
            <a:lvl7pPr marL="2669581" algn="l" rtl="0">
              <a:defRPr baseline="0"/>
            </a:lvl7pPr>
            <a:lvl8pPr marL="2669581" algn="l" rtl="0">
              <a:defRPr baseline="0"/>
            </a:lvl8pPr>
            <a:lvl9pPr marL="2669581" algn="l" rtl="0">
              <a:defRPr baseline="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lvl1pPr>
              <a:defRPr/>
            </a:lvl1pPr>
          </a:lstStyle>
          <a:p>
            <a:fld id="{D50A0445-18EE-4C70-BC3D-024D088A5750}" type="datetime1">
              <a:rPr lang="es-ES" noProof="0" smtClean="0"/>
              <a:pPr/>
              <a:t>07/11/2017</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E5FD5434-F838-4DD4-A17B-1CB1A1850DF4}" type="slidenum">
              <a:rPr lang="es-ES" noProof="0" smtClean="0"/>
              <a:t>‹Nº›</a:t>
            </a:fld>
            <a:endParaRPr lang="es-ES"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10040043" y="482599"/>
            <a:ext cx="1843982" cy="5791201"/>
          </a:xfrm>
        </p:spPr>
        <p:txBody>
          <a:bodyPr vert="eaVert"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914162" y="482599"/>
            <a:ext cx="9040045" cy="5791201"/>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lvl1pPr>
              <a:defRPr/>
            </a:lvl1pPr>
          </a:lstStyle>
          <a:p>
            <a:fld id="{D194CE0A-7A00-4D17-9E5D-CD4AC42A6DB3}" type="datetime1">
              <a:rPr lang="es-ES" noProof="0" smtClean="0"/>
              <a:pPr/>
              <a:t>07/11/2017</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E5FD5434-F838-4DD4-A17B-1CB1A1850DF4}" type="slidenum">
              <a:rPr lang="es-ES" noProof="0" smtClean="0"/>
              <a:t>‹Nº›</a:t>
            </a:fld>
            <a:endParaRPr lang="es-ES"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lvl1pPr>
              <a:defRPr/>
            </a:lvl1pPr>
          </a:lstStyle>
          <a:p>
            <a:fld id="{5D929405-E207-449E-8404-747DF90F032E}" type="datetime1">
              <a:rPr lang="es-ES" noProof="0" smtClean="0"/>
              <a:pPr/>
              <a:t>07/11/2017</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E5FD5434-F838-4DD4-A17B-1CB1A1850DF4}" type="slidenum">
              <a:rPr lang="es-ES" noProof="0" smtClean="0"/>
              <a:t>‹Nº›</a:t>
            </a:fld>
            <a:endParaRPr lang="es-ES"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1" name="Triángulo isósceles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2" name="Título 1"/>
          <p:cNvSpPr>
            <a:spLocks noGrp="1"/>
          </p:cNvSpPr>
          <p:nvPr>
            <p:ph type="title"/>
          </p:nvPr>
        </p:nvSpPr>
        <p:spPr>
          <a:xfrm>
            <a:off x="1218883" y="1524000"/>
            <a:ext cx="9751060" cy="1992597"/>
          </a:xfrm>
        </p:spPr>
        <p:txBody>
          <a:bodyPr rtlCol="0" anchor="b" anchorCtr="0">
            <a:noAutofit/>
          </a:bodyPr>
          <a:lstStyle>
            <a:lvl1pPr algn="ctr" rtl="0">
              <a:defRPr sz="4400" b="0" cap="all" baseline="0"/>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218883" y="3632200"/>
            <a:ext cx="9751060" cy="1016000"/>
          </a:xfrm>
        </p:spPr>
        <p:txBody>
          <a:bodyPr rtlCol="0" anchor="t" anchorCtr="0">
            <a:noAutofit/>
          </a:bodyPr>
          <a:lstStyle>
            <a:lvl1pPr marL="0" indent="0" algn="ctr"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es-ES" noProof="0" smtClean="0"/>
              <a:t>Haga clic para modificar el estilo de texto del patrón</a:t>
            </a:r>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lvl1pPr>
              <a:defRPr/>
            </a:lvl1pPr>
          </a:lstStyle>
          <a:p>
            <a:fld id="{C8F60BBB-E6E5-4F7E-BFDB-94111CB9462F}" type="datetime1">
              <a:rPr lang="es-ES" noProof="0" smtClean="0"/>
              <a:pPr/>
              <a:t>07/11/2017</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E5FD5434-F838-4DD4-A17B-1CB1A1850DF4}" type="slidenum">
              <a:rPr lang="es-ES" noProof="0" smtClean="0"/>
              <a:t>‹Nº›</a:t>
            </a:fld>
            <a:endParaRPr lang="es-ES"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sz="half" idx="1"/>
          </p:nvPr>
        </p:nvSpPr>
        <p:spPr>
          <a:xfrm>
            <a:off x="914162" y="1803401"/>
            <a:ext cx="4977104" cy="44704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algn="l" rtl="0">
              <a:defRPr sz="1400"/>
            </a:lvl6pPr>
            <a:lvl7pPr marL="2669581" algn="l" rtl="0">
              <a:defRPr sz="1400"/>
            </a:lvl7pPr>
            <a:lvl8pPr marL="2669581" algn="l" rtl="0">
              <a:defRPr sz="1400"/>
            </a:lvl8pPr>
            <a:lvl9pPr marL="2669581" algn="l" rtl="0">
              <a:defRPr sz="14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contenido 3"/>
          <p:cNvSpPr>
            <a:spLocks noGrp="1"/>
          </p:cNvSpPr>
          <p:nvPr>
            <p:ph sz="half" idx="2"/>
          </p:nvPr>
        </p:nvSpPr>
        <p:spPr>
          <a:xfrm>
            <a:off x="6297559" y="1803401"/>
            <a:ext cx="4977104" cy="44704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marL="2669581" algn="l" rtl="0">
              <a:defRPr sz="1400" baseline="0"/>
            </a:lvl6pPr>
            <a:lvl7pPr marL="2669581" algn="l" rtl="0">
              <a:defRPr sz="1400" baseline="0"/>
            </a:lvl7pPr>
            <a:lvl8pPr marL="2669581" algn="l" rtl="0">
              <a:defRPr sz="1400" baseline="0"/>
            </a:lvl8pPr>
            <a:lvl9pPr marL="2669581" algn="l" rtl="0">
              <a:defRPr sz="1400" baseline="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5" name="Marcador de posición de fecha 4"/>
          <p:cNvSpPr>
            <a:spLocks noGrp="1"/>
          </p:cNvSpPr>
          <p:nvPr>
            <p:ph type="dt" sz="half" idx="10"/>
          </p:nvPr>
        </p:nvSpPr>
        <p:spPr/>
        <p:txBody>
          <a:bodyPr rtlCol="0"/>
          <a:lstStyle>
            <a:lvl1pPr>
              <a:defRPr/>
            </a:lvl1pPr>
          </a:lstStyle>
          <a:p>
            <a:fld id="{2295CE37-3A88-4968-BA85-ECEE89E79164}" type="datetime1">
              <a:rPr lang="es-ES" noProof="0" smtClean="0"/>
              <a:pPr/>
              <a:t>07/11/2017</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E5FD5434-F838-4DD4-A17B-1CB1A1850DF4}" type="slidenum">
              <a:rPr lang="es-ES" noProof="0" smtClean="0"/>
              <a:t>‹Nº›</a:t>
            </a:fld>
            <a:endParaRPr lang="es-ES"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lgn="l" rtl="0">
              <a:defRPr/>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914162" y="1803400"/>
            <a:ext cx="4977104" cy="914400"/>
          </a:xfrm>
        </p:spPr>
        <p:txBody>
          <a:bodyPr rtlCol="0" anchor="ctr">
            <a:noAutofit/>
          </a:bodyPr>
          <a:lstStyle>
            <a:lvl1pPr marL="0" indent="0" algn="l" rtl="0">
              <a:lnSpc>
                <a:spcPct val="80000"/>
              </a:lnSpc>
              <a:spcBef>
                <a:spcPts val="0"/>
              </a:spcBef>
              <a:buNone/>
              <a:defRPr sz="2800" b="0">
                <a:solidFill>
                  <a:schemeClr val="tx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es-ES" noProof="0" smtClean="0"/>
              <a:t>Haga clic para modificar el estilo de texto del patrón</a:t>
            </a:r>
          </a:p>
        </p:txBody>
      </p:sp>
      <p:sp>
        <p:nvSpPr>
          <p:cNvPr id="4" name="Marcador de posición de contenido 3"/>
          <p:cNvSpPr>
            <a:spLocks noGrp="1"/>
          </p:cNvSpPr>
          <p:nvPr>
            <p:ph sz="half" idx="2"/>
          </p:nvPr>
        </p:nvSpPr>
        <p:spPr>
          <a:xfrm>
            <a:off x="914162" y="2717800"/>
            <a:ext cx="4977104" cy="35560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marL="2669581" algn="l" rtl="0">
              <a:defRPr sz="1400"/>
            </a:lvl6pPr>
            <a:lvl7pPr marL="2669581" algn="l" rtl="0">
              <a:defRPr sz="1400"/>
            </a:lvl7pPr>
            <a:lvl8pPr marL="2669581" algn="l" rtl="0">
              <a:defRPr sz="1400"/>
            </a:lvl8pPr>
            <a:lvl9pPr marL="2669581" algn="l" rtl="0">
              <a:defRPr sz="14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texto 4"/>
          <p:cNvSpPr>
            <a:spLocks noGrp="1"/>
          </p:cNvSpPr>
          <p:nvPr>
            <p:ph type="body" sz="quarter" idx="3"/>
          </p:nvPr>
        </p:nvSpPr>
        <p:spPr>
          <a:xfrm>
            <a:off x="6297559" y="1803400"/>
            <a:ext cx="4977104" cy="914400"/>
          </a:xfrm>
        </p:spPr>
        <p:txBody>
          <a:bodyPr rtlCol="0" anchor="ctr">
            <a:noAutofit/>
          </a:bodyPr>
          <a:lstStyle>
            <a:lvl1pPr marL="0" indent="0" algn="l" rtl="0">
              <a:lnSpc>
                <a:spcPct val="80000"/>
              </a:lnSpc>
              <a:spcBef>
                <a:spcPts val="0"/>
              </a:spcBef>
              <a:buNone/>
              <a:defRPr sz="2800" b="0">
                <a:solidFill>
                  <a:schemeClr val="tx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es-ES" noProof="0" smtClean="0"/>
              <a:t>Haga clic para modificar el estilo de texto del patrón</a:t>
            </a:r>
          </a:p>
        </p:txBody>
      </p:sp>
      <p:sp>
        <p:nvSpPr>
          <p:cNvPr id="6" name="Marcador de posición de contenido 5"/>
          <p:cNvSpPr>
            <a:spLocks noGrp="1"/>
          </p:cNvSpPr>
          <p:nvPr>
            <p:ph sz="quarter" idx="4"/>
          </p:nvPr>
        </p:nvSpPr>
        <p:spPr>
          <a:xfrm>
            <a:off x="6297559" y="2717800"/>
            <a:ext cx="4977104" cy="35560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marL="2669581" algn="l" rtl="0">
              <a:defRPr sz="1400"/>
            </a:lvl6pPr>
            <a:lvl7pPr marL="2669581" algn="l" rtl="0">
              <a:defRPr sz="1400"/>
            </a:lvl7pPr>
            <a:lvl8pPr marL="2669581" algn="l" rtl="0">
              <a:defRPr sz="1400" baseline="0"/>
            </a:lvl8pPr>
            <a:lvl9pPr marL="2669581" algn="l" rtl="0">
              <a:defRPr sz="1400" baseline="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8" name="Marcador de posición de pie de página 7"/>
          <p:cNvSpPr>
            <a:spLocks noGrp="1"/>
          </p:cNvSpPr>
          <p:nvPr>
            <p:ph type="ftr" sz="quarter" idx="11"/>
          </p:nvPr>
        </p:nvSpPr>
        <p:spPr/>
        <p:txBody>
          <a:bodyPr rtlCol="0"/>
          <a:lstStyle/>
          <a:p>
            <a:pPr rtl="0"/>
            <a:endParaRPr lang="es-ES" noProof="0" dirty="0"/>
          </a:p>
        </p:txBody>
      </p:sp>
      <p:sp>
        <p:nvSpPr>
          <p:cNvPr id="7" name="Marcador de posición de fecha 6"/>
          <p:cNvSpPr>
            <a:spLocks noGrp="1"/>
          </p:cNvSpPr>
          <p:nvPr>
            <p:ph type="dt" sz="half" idx="10"/>
          </p:nvPr>
        </p:nvSpPr>
        <p:spPr/>
        <p:txBody>
          <a:bodyPr rtlCol="0"/>
          <a:lstStyle>
            <a:lvl1pPr>
              <a:defRPr/>
            </a:lvl1pPr>
          </a:lstStyle>
          <a:p>
            <a:fld id="{8A4F2805-8B85-4903-8F5F-4A624AAFC76E}" type="datetime1">
              <a:rPr lang="es-ES" noProof="0" smtClean="0"/>
              <a:pPr/>
              <a:t>07/11/2017</a:t>
            </a:fld>
            <a:endParaRPr lang="es-ES" noProof="0" dirty="0"/>
          </a:p>
        </p:txBody>
      </p:sp>
      <p:sp>
        <p:nvSpPr>
          <p:cNvPr id="9" name="Marcador de posición de número de diapositiva 8"/>
          <p:cNvSpPr>
            <a:spLocks noGrp="1"/>
          </p:cNvSpPr>
          <p:nvPr>
            <p:ph type="sldNum" sz="quarter" idx="12"/>
          </p:nvPr>
        </p:nvSpPr>
        <p:spPr/>
        <p:txBody>
          <a:bodyPr rtlCol="0"/>
          <a:lstStyle/>
          <a:p>
            <a:pPr rtl="0"/>
            <a:fld id="{E5FD5434-F838-4DD4-A17B-1CB1A1850DF4}" type="slidenum">
              <a:rPr lang="es-ES" noProof="0" smtClean="0"/>
              <a:t>‹Nº›</a:t>
            </a:fld>
            <a:endParaRPr lang="es-ES"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smtClean="0"/>
              <a:t>Haga clic para modificar el estilo de título del patrón</a:t>
            </a:r>
            <a:endParaRPr lang="es-ES" noProof="0" dirty="0"/>
          </a:p>
        </p:txBody>
      </p:sp>
      <p:sp>
        <p:nvSpPr>
          <p:cNvPr id="4" name="Marcador de posición de pie de página 3"/>
          <p:cNvSpPr>
            <a:spLocks noGrp="1"/>
          </p:cNvSpPr>
          <p:nvPr>
            <p:ph type="ftr" sz="quarter" idx="11"/>
          </p:nvPr>
        </p:nvSpPr>
        <p:spPr/>
        <p:txBody>
          <a:bodyPr rtlCol="0"/>
          <a:lstStyle/>
          <a:p>
            <a:pPr rtl="0"/>
            <a:endParaRPr lang="es-ES" noProof="0" dirty="0"/>
          </a:p>
        </p:txBody>
      </p:sp>
      <p:sp>
        <p:nvSpPr>
          <p:cNvPr id="3" name="Marcador de posición de fecha 2"/>
          <p:cNvSpPr>
            <a:spLocks noGrp="1"/>
          </p:cNvSpPr>
          <p:nvPr>
            <p:ph type="dt" sz="half" idx="10"/>
          </p:nvPr>
        </p:nvSpPr>
        <p:spPr/>
        <p:txBody>
          <a:bodyPr rtlCol="0"/>
          <a:lstStyle>
            <a:lvl1pPr>
              <a:defRPr/>
            </a:lvl1pPr>
          </a:lstStyle>
          <a:p>
            <a:fld id="{A107AC04-012B-449D-B0DD-3EA81C20D7E2}" type="datetime1">
              <a:rPr lang="es-ES" noProof="0" smtClean="0"/>
              <a:pPr/>
              <a:t>07/11/2017</a:t>
            </a:fld>
            <a:endParaRPr lang="es-ES" noProof="0" dirty="0"/>
          </a:p>
        </p:txBody>
      </p:sp>
      <p:sp>
        <p:nvSpPr>
          <p:cNvPr id="5" name="Marcador de posición de número de diapositiva 4"/>
          <p:cNvSpPr>
            <a:spLocks noGrp="1"/>
          </p:cNvSpPr>
          <p:nvPr>
            <p:ph type="sldNum" sz="quarter" idx="12"/>
          </p:nvPr>
        </p:nvSpPr>
        <p:spPr/>
        <p:txBody>
          <a:bodyPr rtlCol="0"/>
          <a:lstStyle/>
          <a:p>
            <a:pPr rtl="0"/>
            <a:fld id="{E5FD5434-F838-4DD4-A17B-1CB1A1850DF4}" type="slidenum">
              <a:rPr lang="es-ES" noProof="0" smtClean="0"/>
              <a:t>‹Nº›</a:t>
            </a:fld>
            <a:endParaRPr lang="es-ES"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7821163" y="482600"/>
            <a:ext cx="3961368" cy="1422400"/>
          </a:xfrm>
        </p:spPr>
        <p:txBody>
          <a:bodyPr rtlCol="0" anchor="b">
            <a:noAutofit/>
          </a:bodyPr>
          <a:lstStyle>
            <a:lvl1pPr algn="l" rtl="0">
              <a:defRPr sz="2800" b="0"/>
            </a:lvl1pPr>
          </a:lstStyle>
          <a:p>
            <a:pPr rtl="0"/>
            <a:r>
              <a:rPr lang="es-ES" noProof="0" smtClean="0"/>
              <a:t>Haga clic para modificar el estilo de título del patrón</a:t>
            </a:r>
            <a:endParaRPr lang="es-ES" noProof="0" dirty="0"/>
          </a:p>
        </p:txBody>
      </p:sp>
      <p:sp>
        <p:nvSpPr>
          <p:cNvPr id="20" name="Rectángulo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3" name="Marcador de posición de contenido 2"/>
          <p:cNvSpPr>
            <a:spLocks noGrp="1"/>
          </p:cNvSpPr>
          <p:nvPr>
            <p:ph idx="1"/>
          </p:nvPr>
        </p:nvSpPr>
        <p:spPr bwMode="white">
          <a:xfrm>
            <a:off x="507868" y="482600"/>
            <a:ext cx="6602280" cy="5842001"/>
          </a:xfrm>
        </p:spPr>
        <p:txBody>
          <a:bodyPr rtlCol="0">
            <a:normAutofit/>
          </a:bodyPr>
          <a:lstStyle>
            <a:lvl1pPr algn="l" rtl="0">
              <a:defRPr sz="2800"/>
            </a:lvl1pPr>
            <a:lvl2pPr algn="l" rtl="0">
              <a:defRPr sz="2400"/>
            </a:lvl2pPr>
            <a:lvl3pPr algn="l" rtl="0">
              <a:defRPr sz="2000"/>
            </a:lvl3pPr>
            <a:lvl4pPr algn="l" rtl="0">
              <a:defRPr sz="1800"/>
            </a:lvl4pPr>
            <a:lvl5pPr algn="l" rtl="0">
              <a:defRPr sz="1600"/>
            </a:lvl5pPr>
            <a:lvl6pPr algn="l" rtl="0">
              <a:defRPr sz="1600"/>
            </a:lvl6pPr>
            <a:lvl7pPr algn="l" rtl="0">
              <a:defRPr sz="1600"/>
            </a:lvl7pPr>
            <a:lvl8pPr algn="l" rtl="0">
              <a:defRPr sz="1600"/>
            </a:lvl8pPr>
            <a:lvl9pPr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texto 3"/>
          <p:cNvSpPr>
            <a:spLocks noGrp="1"/>
          </p:cNvSpPr>
          <p:nvPr>
            <p:ph type="body" sz="half" idx="2"/>
          </p:nvPr>
        </p:nvSpPr>
        <p:spPr>
          <a:xfrm>
            <a:off x="7821163" y="2108200"/>
            <a:ext cx="3961368" cy="4267200"/>
          </a:xfrm>
        </p:spPr>
        <p:txBody>
          <a:bodyPr rtlCol="0" anchor="t" anchorCtr="0">
            <a:normAutofit/>
          </a:bodyPr>
          <a:lstStyle>
            <a:lvl1pPr marL="0" indent="0" algn="l" rtl="0">
              <a:spcBef>
                <a:spcPts val="1600"/>
              </a:spcBef>
              <a:buNone/>
              <a:defRPr sz="2000">
                <a:solidFill>
                  <a:schemeClr val="tx1"/>
                </a:solidFill>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es-ES" noProof="0"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8" name="Triángulo isósceles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2" name="Título 1"/>
          <p:cNvSpPr>
            <a:spLocks noGrp="1"/>
          </p:cNvSpPr>
          <p:nvPr>
            <p:ph type="title"/>
          </p:nvPr>
        </p:nvSpPr>
        <p:spPr>
          <a:xfrm>
            <a:off x="6399133" y="1905000"/>
            <a:ext cx="5180251" cy="1727200"/>
          </a:xfrm>
        </p:spPr>
        <p:txBody>
          <a:bodyPr rtlCol="0" anchor="b" anchorCtr="0">
            <a:normAutofit/>
          </a:bodyPr>
          <a:lstStyle>
            <a:lvl1pPr algn="l" rtl="0">
              <a:defRPr sz="2800" b="0"/>
            </a:lvl1pPr>
          </a:lstStyle>
          <a:p>
            <a:pPr rtl="0"/>
            <a:r>
              <a:rPr lang="es-ES" noProof="0" smtClean="0"/>
              <a:t>Haga clic para modificar el estilo de título del patrón</a:t>
            </a:r>
            <a:endParaRPr lang="es-ES" noProof="0" dirty="0"/>
          </a:p>
        </p:txBody>
      </p:sp>
      <p:sp>
        <p:nvSpPr>
          <p:cNvPr id="9" name="Rectángulo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3" name="Marcador de posición de imagen 2" descr="Marcador de posición vacío para agregar una imagen. Haga clic en el marcador de posición y seleccione la imagen que desee agregar.&#10;"/>
          <p:cNvSpPr>
            <a:spLocks noGrp="1"/>
          </p:cNvSpPr>
          <p:nvPr>
            <p:ph type="pic" idx="1"/>
          </p:nvPr>
        </p:nvSpPr>
        <p:spPr>
          <a:xfrm>
            <a:off x="507869" y="482601"/>
            <a:ext cx="5077859" cy="5862706"/>
          </a:xfrm>
          <a:noFill/>
          <a:ln w="9525">
            <a:noFill/>
            <a:miter lim="800000"/>
          </a:ln>
          <a:effectLst/>
        </p:spPr>
        <p:txBody>
          <a:bodyPr rtlCol="0">
            <a:normAutofit/>
          </a:bodyPr>
          <a:lstStyle>
            <a:lvl1pPr marL="0" indent="0" algn="ctr" rtl="0">
              <a:buNone/>
              <a:defRPr sz="27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es-ES" noProof="0" smtClean="0"/>
              <a:t>Haga clic en el icono para agregar una imagen</a:t>
            </a:r>
            <a:endParaRPr lang="es-ES" noProof="0" dirty="0"/>
          </a:p>
        </p:txBody>
      </p:sp>
      <p:sp>
        <p:nvSpPr>
          <p:cNvPr id="4" name="Marcador de posición de texto 3"/>
          <p:cNvSpPr>
            <a:spLocks noGrp="1"/>
          </p:cNvSpPr>
          <p:nvPr>
            <p:ph type="body" sz="half" idx="2"/>
          </p:nvPr>
        </p:nvSpPr>
        <p:spPr>
          <a:xfrm>
            <a:off x="6399133" y="3733800"/>
            <a:ext cx="5180251" cy="1727200"/>
          </a:xfrm>
        </p:spPr>
        <p:txBody>
          <a:bodyPr rtlCol="0">
            <a:normAutofit/>
          </a:bodyPr>
          <a:lstStyle>
            <a:lvl1pPr marL="0" indent="0" algn="l" rtl="0">
              <a:spcBef>
                <a:spcPts val="1600"/>
              </a:spcBef>
              <a:buNone/>
              <a:defRPr sz="2000">
                <a:solidFill>
                  <a:schemeClr val="tx1"/>
                </a:solidFill>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es-ES" noProof="0"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Marcador de posición de título 1"/>
          <p:cNvSpPr>
            <a:spLocks noGrp="1"/>
          </p:cNvSpPr>
          <p:nvPr>
            <p:ph type="title"/>
          </p:nvPr>
        </p:nvSpPr>
        <p:spPr>
          <a:xfrm>
            <a:off x="914162" y="482600"/>
            <a:ext cx="10360501" cy="1219200"/>
          </a:xfrm>
          <a:prstGeom prst="rect">
            <a:avLst/>
          </a:prstGeom>
          <a:effectLst/>
        </p:spPr>
        <p:txBody>
          <a:bodyPr vert="horz" lIns="121899" tIns="60949" rIns="121899" bIns="60949" rtlCol="0" anchor="b" anchorCtr="0">
            <a:normAutofit/>
          </a:bodyPr>
          <a:lstStyle/>
          <a:p>
            <a:pPr rtl="0"/>
            <a:r>
              <a:rPr lang="es-ES" noProof="0" dirty="0" smtClean="0"/>
              <a:t>Haga clic para modificar el estilo de título del patrón</a:t>
            </a:r>
            <a:endParaRPr lang="es-ES" noProof="0" dirty="0"/>
          </a:p>
        </p:txBody>
      </p:sp>
      <p:sp>
        <p:nvSpPr>
          <p:cNvPr id="3" name="Marcador de posición de texto 2"/>
          <p:cNvSpPr>
            <a:spLocks noGrp="1"/>
          </p:cNvSpPr>
          <p:nvPr>
            <p:ph type="body" idx="1"/>
          </p:nvPr>
        </p:nvSpPr>
        <p:spPr>
          <a:xfrm>
            <a:off x="914162" y="1803401"/>
            <a:ext cx="10360501" cy="4470400"/>
          </a:xfrm>
          <a:prstGeom prst="rect">
            <a:avLst/>
          </a:prstGeom>
        </p:spPr>
        <p:txBody>
          <a:bodyPr vert="horz" lIns="121899" tIns="60949" rIns="121899" bIns="60949" rtlCol="0">
            <a:normAutofit/>
          </a:bodyPr>
          <a:lstStyle/>
          <a:p>
            <a:pPr lvl="0" rtl="0"/>
            <a:r>
              <a:rPr lang="es-ES" noProof="0" dirty="0" smtClean="0"/>
              <a:t>Editar estilos de texto del patrón</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5" name="Marcador de posición de pie de página 4"/>
          <p:cNvSpPr>
            <a:spLocks noGrp="1"/>
          </p:cNvSpPr>
          <p:nvPr>
            <p:ph type="ftr" sz="quarter" idx="3"/>
          </p:nvPr>
        </p:nvSpPr>
        <p:spPr>
          <a:xfrm>
            <a:off x="914162" y="6375400"/>
            <a:ext cx="7414869" cy="195072"/>
          </a:xfrm>
          <a:prstGeom prst="rect">
            <a:avLst/>
          </a:prstGeom>
        </p:spPr>
        <p:txBody>
          <a:bodyPr vert="horz" lIns="121899" tIns="60949" rIns="121899" bIns="60949" rtlCol="0" anchor="ctr"/>
          <a:lstStyle>
            <a:lvl1pPr algn="l" rtl="0">
              <a:defRPr sz="1100">
                <a:solidFill>
                  <a:schemeClr val="tx1"/>
                </a:solidFill>
              </a:defRPr>
            </a:lvl1pPr>
          </a:lstStyle>
          <a:p>
            <a:pPr rtl="0"/>
            <a:endParaRPr lang="es-ES" noProof="0" dirty="0"/>
          </a:p>
        </p:txBody>
      </p:sp>
      <p:sp>
        <p:nvSpPr>
          <p:cNvPr id="4" name="Marcador de posición de fecha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r" rtl="0">
              <a:defRPr sz="1100">
                <a:solidFill>
                  <a:schemeClr val="tx1"/>
                </a:solidFill>
              </a:defRPr>
            </a:lvl1pPr>
          </a:lstStyle>
          <a:p>
            <a:fld id="{45FD839E-BC80-419A-8F19-8F1355F80B16}" type="datetime1">
              <a:rPr lang="es-ES" noProof="0" smtClean="0"/>
              <a:pPr/>
              <a:t>07/11/2017</a:t>
            </a:fld>
            <a:endParaRPr lang="es-ES" noProof="0" dirty="0"/>
          </a:p>
        </p:txBody>
      </p:sp>
      <p:sp>
        <p:nvSpPr>
          <p:cNvPr id="6" name="Marcador de posición de número de diapositiva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r" rtl="0">
              <a:defRPr sz="1100">
                <a:solidFill>
                  <a:schemeClr val="tx1"/>
                </a:solidFill>
              </a:defRPr>
            </a:lvl1pPr>
          </a:lstStyle>
          <a:p>
            <a:fld id="{E5FD5434-F838-4DD4-A17B-1CB1A1850DF4}" type="slidenum">
              <a:rPr lang="es-ES" noProof="0" smtClean="0"/>
              <a:pPr/>
              <a:t>‹Nº›</a:t>
            </a:fld>
            <a:endParaRPr lang="es-ES" noProof="0" dirty="0"/>
          </a:p>
        </p:txBody>
      </p:sp>
    </p:spTree>
  </p:cSld>
  <p:clrMap bg1="dk1" tx1="lt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82" r:id="rId10"/>
    <p:sldLayoutId id="2147483678" r:id="rId11"/>
    <p:sldLayoutId id="214748367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8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6.xml"/><Relationship Id="rId6" Type="http://schemas.openxmlformats.org/officeDocument/2006/relationships/image" Target="../media/image59.gif"/><Relationship Id="rId5" Type="http://schemas.openxmlformats.org/officeDocument/2006/relationships/image" Target="../media/image58.png"/><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56.png"/><Relationship Id="rId1" Type="http://schemas.openxmlformats.org/officeDocument/2006/relationships/slideLayout" Target="../slideLayouts/slideLayout6.xml"/><Relationship Id="rId5" Type="http://schemas.openxmlformats.org/officeDocument/2006/relationships/image" Target="../media/image64.png"/><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56.png"/><Relationship Id="rId1"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image" Target="../media/image66.png"/></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56.png"/><Relationship Id="rId1" Type="http://schemas.openxmlformats.org/officeDocument/2006/relationships/slideLayout" Target="../slideLayouts/slideLayout6.xml"/><Relationship Id="rId4" Type="http://schemas.openxmlformats.org/officeDocument/2006/relationships/image" Target="../media/image69.png"/></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8.png"/><Relationship Id="rId1" Type="http://schemas.openxmlformats.org/officeDocument/2006/relationships/slideLayout" Target="../slideLayouts/slideLayout6.xml"/><Relationship Id="rId4" Type="http://schemas.openxmlformats.org/officeDocument/2006/relationships/image" Target="../media/image7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31.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image" Target="../media/image78.png"/><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3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web.archive.org/web/20131015051031/https:/dkn255hz262ypmii.onion.to/index.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p:txBody>
          <a:bodyPr rtlCol="0"/>
          <a:lstStyle/>
          <a:p>
            <a:pPr rtl="0"/>
            <a:r>
              <a:rPr lang="es-ES" dirty="0" err="1" smtClean="0"/>
              <a:t>How</a:t>
            </a:r>
            <a:r>
              <a:rPr lang="es-ES" dirty="0" smtClean="0"/>
              <a:t> to </a:t>
            </a:r>
            <a:r>
              <a:rPr lang="es-ES" dirty="0" err="1" smtClean="0"/>
              <a:t>deal</a:t>
            </a:r>
            <a:r>
              <a:rPr lang="es-ES" dirty="0" smtClean="0"/>
              <a:t> </a:t>
            </a:r>
            <a:r>
              <a:rPr lang="es-ES" dirty="0" err="1" smtClean="0"/>
              <a:t>with</a:t>
            </a:r>
            <a:r>
              <a:rPr lang="es-ES" dirty="0" smtClean="0"/>
              <a:t> </a:t>
            </a:r>
            <a:r>
              <a:rPr lang="es-ES" dirty="0" err="1" smtClean="0"/>
              <a:t>harm</a:t>
            </a:r>
            <a:r>
              <a:rPr lang="es-ES" dirty="0" smtClean="0"/>
              <a:t> </a:t>
            </a:r>
            <a:r>
              <a:rPr lang="es-ES" dirty="0" err="1" smtClean="0"/>
              <a:t>reduction</a:t>
            </a:r>
            <a:r>
              <a:rPr lang="es-ES" dirty="0" smtClean="0"/>
              <a:t> </a:t>
            </a:r>
            <a:r>
              <a:rPr lang="es-ES" dirty="0" err="1" smtClean="0"/>
              <a:t>without</a:t>
            </a:r>
            <a:r>
              <a:rPr lang="es-ES" dirty="0" smtClean="0"/>
              <a:t> </a:t>
            </a:r>
            <a:r>
              <a:rPr lang="es-ES" dirty="0" err="1" smtClean="0"/>
              <a:t>being</a:t>
            </a:r>
            <a:r>
              <a:rPr lang="es-ES" dirty="0" smtClean="0"/>
              <a:t> </a:t>
            </a:r>
            <a:r>
              <a:rPr lang="es-ES" dirty="0" err="1" smtClean="0"/>
              <a:t>prosecuted</a:t>
            </a:r>
            <a:r>
              <a:rPr lang="es-ES" dirty="0" smtClean="0"/>
              <a:t>?</a:t>
            </a:r>
            <a:endParaRPr lang="es-ES" dirty="0"/>
          </a:p>
        </p:txBody>
      </p:sp>
      <p:sp>
        <p:nvSpPr>
          <p:cNvPr id="2" name="Subtítulo 1"/>
          <p:cNvSpPr>
            <a:spLocks noGrp="1"/>
          </p:cNvSpPr>
          <p:nvPr>
            <p:ph type="subTitle" idx="1"/>
          </p:nvPr>
        </p:nvSpPr>
        <p:spPr>
          <a:xfrm>
            <a:off x="1221788" y="4581128"/>
            <a:ext cx="9751060" cy="1016000"/>
          </a:xfrm>
        </p:spPr>
        <p:txBody>
          <a:bodyPr rtlCol="0">
            <a:normAutofit/>
          </a:bodyPr>
          <a:lstStyle/>
          <a:p>
            <a:pPr rtl="0"/>
            <a:r>
              <a:rPr lang="es-ES" dirty="0" smtClean="0"/>
              <a:t>THE INCREDIBLE ADVENTURES OF DOCTORX IN DEEP WEB</a:t>
            </a:r>
            <a:endParaRPr lang="es-ES" dirty="0"/>
          </a:p>
        </p:txBody>
      </p:sp>
      <p:sp>
        <p:nvSpPr>
          <p:cNvPr id="4" name="CuadroTexto 3"/>
          <p:cNvSpPr txBox="1"/>
          <p:nvPr/>
        </p:nvSpPr>
        <p:spPr>
          <a:xfrm>
            <a:off x="7606580" y="6021288"/>
            <a:ext cx="4221990" cy="674031"/>
          </a:xfrm>
          <a:prstGeom prst="rect">
            <a:avLst/>
          </a:prstGeom>
          <a:noFill/>
        </p:spPr>
        <p:txBody>
          <a:bodyPr wrap="none" rtlCol="0">
            <a:spAutoFit/>
          </a:bodyPr>
          <a:lstStyle/>
          <a:p>
            <a:pPr>
              <a:lnSpc>
                <a:spcPct val="90000"/>
              </a:lnSpc>
            </a:pPr>
            <a:r>
              <a:rPr lang="es-ES" sz="1400" dirty="0" smtClean="0"/>
              <a:t>DR. FERNANDO CAUDEVILLA</a:t>
            </a:r>
          </a:p>
          <a:p>
            <a:pPr>
              <a:lnSpc>
                <a:spcPct val="90000"/>
              </a:lnSpc>
            </a:pPr>
            <a:r>
              <a:rPr lang="es-ES" sz="1400" dirty="0" smtClean="0"/>
              <a:t>FAMILY PHYSICIAN. ENERGY CONTROL (ABD).SPAIN</a:t>
            </a:r>
          </a:p>
          <a:p>
            <a:pPr>
              <a:lnSpc>
                <a:spcPct val="90000"/>
              </a:lnSpc>
            </a:pPr>
            <a:r>
              <a:rPr lang="es-ES" sz="1400" dirty="0"/>
              <a:t>NIGHTS 2017. STADT NACH </a:t>
            </a:r>
            <a:r>
              <a:rPr lang="es-ES" sz="1400" dirty="0" smtClean="0"/>
              <a:t>ACHT. BERLIN 9/11/17</a:t>
            </a:r>
            <a:endParaRPr lang="es-ES" sz="1400" dirty="0"/>
          </a:p>
        </p:txBody>
      </p:sp>
    </p:spTree>
    <p:extLst>
      <p:ext uri="{BB962C8B-B14F-4D97-AF65-F5344CB8AC3E}">
        <p14:creationId xmlns:p14="http://schemas.microsoft.com/office/powerpoint/2010/main" val="108287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t="20333" r="2968"/>
          <a:stretch>
            <a:fillRect/>
          </a:stretch>
        </p:blipFill>
        <p:spPr bwMode="auto">
          <a:xfrm>
            <a:off x="1522412" y="1268760"/>
            <a:ext cx="8980844" cy="40324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7866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cstate="print"/>
          <a:srcRect/>
          <a:stretch>
            <a:fillRect/>
          </a:stretch>
        </p:blipFill>
        <p:spPr bwMode="auto">
          <a:xfrm>
            <a:off x="1522413" y="1556793"/>
            <a:ext cx="9077325" cy="27336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5453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9916" y="188640"/>
            <a:ext cx="8535140" cy="2011854"/>
          </a:xfrm>
          <a:prstGeom prst="rect">
            <a:avLst/>
          </a:prstGeom>
          <a:ln>
            <a:noFill/>
          </a:ln>
          <a:effectLst>
            <a:outerShdw blurRad="292100" dist="139700" dir="2700000" algn="tl" rotWithShape="0">
              <a:srgbClr val="333333">
                <a:alpha val="65000"/>
              </a:srgbClr>
            </a:outerShdw>
          </a:effectLst>
        </p:spPr>
      </p:pic>
      <p:pic>
        <p:nvPicPr>
          <p:cNvPr id="3" name="Imagen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9576" y="2636912"/>
            <a:ext cx="8894835" cy="1371719"/>
          </a:xfrm>
          <a:prstGeom prst="rect">
            <a:avLst/>
          </a:prstGeom>
          <a:ln>
            <a:noFill/>
          </a:ln>
          <a:effectLst>
            <a:outerShdw blurRad="292100" dist="139700" dir="2700000" algn="tl" rotWithShape="0">
              <a:srgbClr val="333333">
                <a:alpha val="65000"/>
              </a:srgbClr>
            </a:outerShdw>
          </a:effectLst>
        </p:spPr>
      </p:pic>
      <p:pic>
        <p:nvPicPr>
          <p:cNvPr id="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41884" y="4509120"/>
            <a:ext cx="10276504" cy="1744975"/>
          </a:xfrm>
          <a:prstGeom prst="rect">
            <a:avLst/>
          </a:prstGeom>
          <a:ln>
            <a:noFill/>
          </a:ln>
          <a:effectLst>
            <a:outerShdw blurRad="292100" dist="139700" dir="2700000" algn="tl" rotWithShape="0">
              <a:srgbClr val="333333">
                <a:alpha val="65000"/>
              </a:srgbClr>
            </a:outerShdw>
          </a:effectLst>
        </p:spPr>
      </p:pic>
      <p:cxnSp>
        <p:nvCxnSpPr>
          <p:cNvPr id="5" name="3 Conector recto"/>
          <p:cNvCxnSpPr/>
          <p:nvPr/>
        </p:nvCxnSpPr>
        <p:spPr>
          <a:xfrm>
            <a:off x="8758708" y="5229200"/>
            <a:ext cx="2339752" cy="0"/>
          </a:xfrm>
          <a:prstGeom prst="line">
            <a:avLst/>
          </a:prstGeom>
          <a:noFill/>
          <a:ln w="25400" cap="flat" cmpd="sng" algn="ctr">
            <a:solidFill>
              <a:srgbClr val="0F6FC6"/>
            </a:solidFill>
            <a:prstDash val="solid"/>
          </a:ln>
          <a:effectLst>
            <a:outerShdw blurRad="57150" dist="38100" dir="5400000" algn="ctr" rotWithShape="0">
              <a:srgbClr val="0F6FC6">
                <a:shade val="9000"/>
                <a:satMod val="105000"/>
                <a:alpha val="48000"/>
              </a:srgbClr>
            </a:outerShdw>
          </a:effectLst>
        </p:spPr>
      </p:cxnSp>
      <p:cxnSp>
        <p:nvCxnSpPr>
          <p:cNvPr id="6" name="4 Conector recto"/>
          <p:cNvCxnSpPr/>
          <p:nvPr/>
        </p:nvCxnSpPr>
        <p:spPr>
          <a:xfrm>
            <a:off x="3286100" y="5373216"/>
            <a:ext cx="2339752" cy="0"/>
          </a:xfrm>
          <a:prstGeom prst="line">
            <a:avLst/>
          </a:prstGeom>
          <a:noFill/>
          <a:ln w="25400" cap="flat" cmpd="sng" algn="ctr">
            <a:solidFill>
              <a:srgbClr val="0F6FC6"/>
            </a:solidFill>
            <a:prstDash val="solid"/>
          </a:ln>
          <a:effectLst>
            <a:outerShdw blurRad="57150" dist="38100" dir="5400000" algn="ctr" rotWithShape="0">
              <a:srgbClr val="0F6FC6">
                <a:shade val="9000"/>
                <a:satMod val="105000"/>
                <a:alpha val="48000"/>
              </a:srgbClr>
            </a:outerShdw>
          </a:effectLst>
        </p:spPr>
      </p:cxnSp>
      <p:cxnSp>
        <p:nvCxnSpPr>
          <p:cNvPr id="7" name="5 Conector recto"/>
          <p:cNvCxnSpPr/>
          <p:nvPr/>
        </p:nvCxnSpPr>
        <p:spPr>
          <a:xfrm>
            <a:off x="6310436" y="5229200"/>
            <a:ext cx="1403648" cy="0"/>
          </a:xfrm>
          <a:prstGeom prst="line">
            <a:avLst/>
          </a:prstGeom>
          <a:noFill/>
          <a:ln w="25400" cap="flat" cmpd="sng" algn="ctr">
            <a:solidFill>
              <a:srgbClr val="0F6FC6"/>
            </a:solidFill>
            <a:prstDash val="solid"/>
          </a:ln>
          <a:effectLst>
            <a:outerShdw blurRad="57150" dist="38100" dir="5400000" algn="ctr" rotWithShape="0">
              <a:srgbClr val="0F6FC6">
                <a:shade val="9000"/>
                <a:satMod val="105000"/>
                <a:alpha val="48000"/>
              </a:srgbClr>
            </a:outerShdw>
          </a:effectLst>
        </p:spPr>
      </p:cxnSp>
    </p:spTree>
    <p:extLst>
      <p:ext uri="{BB962C8B-B14F-4D97-AF65-F5344CB8AC3E}">
        <p14:creationId xmlns:p14="http://schemas.microsoft.com/office/powerpoint/2010/main" val="324180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l="2579" t="18950" r="3661" b="4101"/>
          <a:stretch>
            <a:fillRect/>
          </a:stretch>
        </p:blipFill>
        <p:spPr bwMode="auto">
          <a:xfrm>
            <a:off x="261764" y="836712"/>
            <a:ext cx="10687503" cy="4796753"/>
          </a:xfrm>
          <a:prstGeom prst="rect">
            <a:avLst/>
          </a:prstGeom>
          <a:ln>
            <a:noFill/>
          </a:ln>
          <a:effectLst>
            <a:outerShdw blurRad="292100" dist="139700" dir="2700000" algn="tl" rotWithShape="0">
              <a:srgbClr val="333333">
                <a:alpha val="65000"/>
              </a:srgbClr>
            </a:outerShdw>
          </a:effectLst>
        </p:spPr>
      </p:pic>
      <p:cxnSp>
        <p:nvCxnSpPr>
          <p:cNvPr id="3" name="Conector recto 2"/>
          <p:cNvCxnSpPr/>
          <p:nvPr/>
        </p:nvCxnSpPr>
        <p:spPr>
          <a:xfrm>
            <a:off x="3790156" y="2132856"/>
            <a:ext cx="1008112"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5" name="Conector recto 4"/>
          <p:cNvCxnSpPr/>
          <p:nvPr/>
        </p:nvCxnSpPr>
        <p:spPr>
          <a:xfrm>
            <a:off x="4078188" y="2924944"/>
            <a:ext cx="1527327"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7" name="Conector recto 6"/>
          <p:cNvCxnSpPr/>
          <p:nvPr/>
        </p:nvCxnSpPr>
        <p:spPr>
          <a:xfrm>
            <a:off x="7318548" y="2912859"/>
            <a:ext cx="3240360" cy="12085"/>
          </a:xfrm>
          <a:prstGeom prst="line">
            <a:avLst/>
          </a:prstGeom>
          <a:ln w="38100"/>
        </p:spPr>
        <p:style>
          <a:lnRef idx="1">
            <a:schemeClr val="dk1"/>
          </a:lnRef>
          <a:fillRef idx="0">
            <a:schemeClr val="dk1"/>
          </a:fillRef>
          <a:effectRef idx="0">
            <a:schemeClr val="dk1"/>
          </a:effectRef>
          <a:fontRef idx="minor">
            <a:schemeClr val="tx1"/>
          </a:fontRef>
        </p:style>
      </p:cxnSp>
      <p:cxnSp>
        <p:nvCxnSpPr>
          <p:cNvPr id="9" name="Conector recto 8"/>
          <p:cNvCxnSpPr/>
          <p:nvPr/>
        </p:nvCxnSpPr>
        <p:spPr>
          <a:xfrm>
            <a:off x="2422004" y="3140968"/>
            <a:ext cx="783704" cy="3701"/>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Conector recto 10"/>
          <p:cNvCxnSpPr/>
          <p:nvPr/>
        </p:nvCxnSpPr>
        <p:spPr>
          <a:xfrm flipV="1">
            <a:off x="2813856" y="3481074"/>
            <a:ext cx="7529028" cy="20712"/>
          </a:xfrm>
          <a:prstGeom prst="line">
            <a:avLst/>
          </a:prstGeom>
          <a:ln w="38100"/>
        </p:spPr>
        <p:style>
          <a:lnRef idx="1">
            <a:schemeClr val="dk1"/>
          </a:lnRef>
          <a:fillRef idx="0">
            <a:schemeClr val="dk1"/>
          </a:fillRef>
          <a:effectRef idx="0">
            <a:schemeClr val="dk1"/>
          </a:effectRef>
          <a:fontRef idx="minor">
            <a:schemeClr val="tx1"/>
          </a:fontRef>
        </p:style>
      </p:cxnSp>
      <p:cxnSp>
        <p:nvCxnSpPr>
          <p:cNvPr id="13" name="Conector recto 12"/>
          <p:cNvCxnSpPr/>
          <p:nvPr/>
        </p:nvCxnSpPr>
        <p:spPr>
          <a:xfrm flipV="1">
            <a:off x="2422004" y="3717031"/>
            <a:ext cx="7776864" cy="10356"/>
          </a:xfrm>
          <a:prstGeom prst="line">
            <a:avLst/>
          </a:prstGeom>
          <a:ln w="38100"/>
        </p:spPr>
        <p:style>
          <a:lnRef idx="1">
            <a:schemeClr val="dk1"/>
          </a:lnRef>
          <a:fillRef idx="0">
            <a:schemeClr val="dk1"/>
          </a:fillRef>
          <a:effectRef idx="0">
            <a:schemeClr val="dk1"/>
          </a:effectRef>
          <a:fontRef idx="minor">
            <a:schemeClr val="tx1"/>
          </a:fontRef>
        </p:style>
      </p:cxnSp>
      <p:cxnSp>
        <p:nvCxnSpPr>
          <p:cNvPr id="15" name="Conector recto 14"/>
          <p:cNvCxnSpPr/>
          <p:nvPr/>
        </p:nvCxnSpPr>
        <p:spPr>
          <a:xfrm>
            <a:off x="4222204" y="4509120"/>
            <a:ext cx="1008112" cy="0"/>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03969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3011" y="250587"/>
            <a:ext cx="4458315" cy="6271669"/>
          </a:xfrm>
          <a:prstGeom prst="rect">
            <a:avLst/>
          </a:prstGeom>
        </p:spPr>
      </p:pic>
      <p:pic>
        <p:nvPicPr>
          <p:cNvPr id="3" name="Imagen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21931" y="250587"/>
            <a:ext cx="4502588" cy="6368946"/>
          </a:xfrm>
          <a:prstGeom prst="rect">
            <a:avLst/>
          </a:prstGeom>
        </p:spPr>
      </p:pic>
    </p:spTree>
    <p:extLst>
      <p:ext uri="{BB962C8B-B14F-4D97-AF65-F5344CB8AC3E}">
        <p14:creationId xmlns:p14="http://schemas.microsoft.com/office/powerpoint/2010/main" val="425972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7462" y="792256"/>
            <a:ext cx="4991758" cy="3301899"/>
          </a:xfrm>
          <a:prstGeom prst="rect">
            <a:avLst/>
          </a:prstGeom>
        </p:spPr>
      </p:pic>
      <p:pic>
        <p:nvPicPr>
          <p:cNvPr id="3" name="Imagen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89633" y="792256"/>
            <a:ext cx="5921586" cy="5416752"/>
          </a:xfrm>
          <a:prstGeom prst="rect">
            <a:avLst/>
          </a:prstGeom>
        </p:spPr>
      </p:pic>
      <p:sp>
        <p:nvSpPr>
          <p:cNvPr id="4" name="CuadroTexto 3"/>
          <p:cNvSpPr txBox="1"/>
          <p:nvPr/>
        </p:nvSpPr>
        <p:spPr>
          <a:xfrm>
            <a:off x="327463" y="5501306"/>
            <a:ext cx="4582433" cy="707702"/>
          </a:xfrm>
          <a:prstGeom prst="rect">
            <a:avLst/>
          </a:prstGeom>
          <a:noFill/>
        </p:spPr>
        <p:txBody>
          <a:bodyPr wrap="square" rtlCol="0">
            <a:spAutoFit/>
          </a:bodyPr>
          <a:lstStyle/>
          <a:p>
            <a:r>
              <a:rPr lang="es-ES" sz="1000" dirty="0"/>
              <a:t>Caudevilla, F. (2016). </a:t>
            </a:r>
            <a:r>
              <a:rPr lang="es-ES" sz="1000" dirty="0" err="1"/>
              <a:t>The</a:t>
            </a:r>
            <a:r>
              <a:rPr lang="es-ES" sz="1000" dirty="0"/>
              <a:t> </a:t>
            </a:r>
            <a:r>
              <a:rPr lang="es-ES" sz="1000" dirty="0" err="1"/>
              <a:t>emergence</a:t>
            </a:r>
            <a:r>
              <a:rPr lang="es-ES" sz="1000" dirty="0"/>
              <a:t> of </a:t>
            </a:r>
            <a:r>
              <a:rPr lang="es-ES" sz="1000" dirty="0" err="1"/>
              <a:t>deep</a:t>
            </a:r>
            <a:r>
              <a:rPr lang="es-ES" sz="1000" dirty="0"/>
              <a:t> web </a:t>
            </a:r>
            <a:r>
              <a:rPr lang="es-ES" sz="1000" dirty="0" err="1"/>
              <a:t>marketplaces</a:t>
            </a:r>
            <a:r>
              <a:rPr lang="es-ES" sz="1000" dirty="0"/>
              <a:t>: a </a:t>
            </a:r>
            <a:r>
              <a:rPr lang="es-ES" sz="1000" dirty="0" err="1"/>
              <a:t>health</a:t>
            </a:r>
            <a:r>
              <a:rPr lang="es-ES" sz="1000" dirty="0"/>
              <a:t> </a:t>
            </a:r>
            <a:r>
              <a:rPr lang="es-ES" sz="1000" dirty="0" err="1"/>
              <a:t>perspective</a:t>
            </a:r>
            <a:r>
              <a:rPr lang="es-ES" sz="1000" dirty="0"/>
              <a:t>. In </a:t>
            </a:r>
            <a:r>
              <a:rPr lang="es-ES" sz="1000" dirty="0" err="1"/>
              <a:t>European</a:t>
            </a:r>
            <a:r>
              <a:rPr lang="es-ES" sz="1000" dirty="0"/>
              <a:t> </a:t>
            </a:r>
            <a:r>
              <a:rPr lang="es-ES" sz="1000" dirty="0" err="1"/>
              <a:t>Monitoring</a:t>
            </a:r>
            <a:r>
              <a:rPr lang="es-ES" sz="1000" dirty="0"/>
              <a:t> Centre </a:t>
            </a:r>
            <a:r>
              <a:rPr lang="es-ES" sz="1000" dirty="0" err="1"/>
              <a:t>for</a:t>
            </a:r>
            <a:r>
              <a:rPr lang="es-ES" sz="1000" dirty="0"/>
              <a:t> </a:t>
            </a:r>
            <a:r>
              <a:rPr lang="es-ES" sz="1000" dirty="0" err="1"/>
              <a:t>Drugs</a:t>
            </a:r>
            <a:r>
              <a:rPr lang="es-ES" sz="1000" dirty="0"/>
              <a:t> and </a:t>
            </a:r>
            <a:r>
              <a:rPr lang="es-ES" sz="1000" dirty="0" err="1"/>
              <a:t>Drug</a:t>
            </a:r>
            <a:r>
              <a:rPr lang="es-ES" sz="1000" dirty="0"/>
              <a:t> </a:t>
            </a:r>
            <a:r>
              <a:rPr lang="es-ES" sz="1000" dirty="0" err="1"/>
              <a:t>Addiction</a:t>
            </a:r>
            <a:r>
              <a:rPr lang="es-ES" sz="1000" dirty="0"/>
              <a:t> (Ed.), </a:t>
            </a:r>
            <a:r>
              <a:rPr lang="es-ES" sz="1000" dirty="0" err="1"/>
              <a:t>The</a:t>
            </a:r>
            <a:r>
              <a:rPr lang="es-ES" sz="1000" dirty="0"/>
              <a:t> internet and </a:t>
            </a:r>
            <a:r>
              <a:rPr lang="es-ES" sz="1000" dirty="0" err="1"/>
              <a:t>drug</a:t>
            </a:r>
            <a:r>
              <a:rPr lang="es-ES" sz="1000" dirty="0"/>
              <a:t> </a:t>
            </a:r>
            <a:r>
              <a:rPr lang="es-ES" sz="1000" dirty="0" err="1"/>
              <a:t>markets</a:t>
            </a:r>
            <a:r>
              <a:rPr lang="es-ES" sz="1000" dirty="0"/>
              <a:t> (EMCDDA </a:t>
            </a:r>
            <a:r>
              <a:rPr lang="es-ES" sz="1000" dirty="0" err="1"/>
              <a:t>Insights</a:t>
            </a:r>
            <a:r>
              <a:rPr lang="es-ES" sz="1000" dirty="0"/>
              <a:t> 21) (pp. 69-75). </a:t>
            </a:r>
            <a:r>
              <a:rPr lang="es-ES" sz="1000" dirty="0" err="1"/>
              <a:t>Luxembourg</a:t>
            </a:r>
            <a:r>
              <a:rPr lang="es-ES" sz="1000" dirty="0"/>
              <a:t>: </a:t>
            </a:r>
            <a:r>
              <a:rPr lang="es-ES" sz="1000" dirty="0" err="1"/>
              <a:t>Publications</a:t>
            </a:r>
            <a:r>
              <a:rPr lang="es-ES" sz="1000" dirty="0"/>
              <a:t> Office of </a:t>
            </a:r>
            <a:r>
              <a:rPr lang="es-ES" sz="1000" dirty="0" err="1"/>
              <a:t>the</a:t>
            </a:r>
            <a:r>
              <a:rPr lang="es-ES" sz="1000" dirty="0"/>
              <a:t> </a:t>
            </a:r>
            <a:r>
              <a:rPr lang="es-ES" sz="1000" dirty="0" err="1"/>
              <a:t>European</a:t>
            </a:r>
            <a:r>
              <a:rPr lang="es-ES" sz="1000" dirty="0"/>
              <a:t> </a:t>
            </a:r>
            <a:r>
              <a:rPr lang="es-ES" sz="1000" dirty="0" err="1"/>
              <a:t>Union</a:t>
            </a:r>
            <a:r>
              <a:rPr lang="es-ES" sz="1000" dirty="0"/>
              <a:t>.</a:t>
            </a:r>
          </a:p>
        </p:txBody>
      </p:sp>
    </p:spTree>
    <p:extLst>
      <p:ext uri="{BB962C8B-B14F-4D97-AF65-F5344CB8AC3E}">
        <p14:creationId xmlns:p14="http://schemas.microsoft.com/office/powerpoint/2010/main" val="3170030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Gráfico"/>
          <p:cNvGraphicFramePr>
            <a:graphicFrameLocks/>
          </p:cNvGraphicFramePr>
          <p:nvPr>
            <p:extLst>
              <p:ext uri="{D42A27DB-BD31-4B8C-83A1-F6EECF244321}">
                <p14:modId xmlns:p14="http://schemas.microsoft.com/office/powerpoint/2010/main" val="624680670"/>
              </p:ext>
            </p:extLst>
          </p:nvPr>
        </p:nvGraphicFramePr>
        <p:xfrm>
          <a:off x="2063014" y="1053356"/>
          <a:ext cx="7954304" cy="5183225"/>
        </p:xfrm>
        <a:graphic>
          <a:graphicData uri="http://schemas.openxmlformats.org/drawingml/2006/chart">
            <c:chart xmlns:c="http://schemas.openxmlformats.org/drawingml/2006/chart" xmlns:r="http://schemas.openxmlformats.org/officeDocument/2006/relationships" r:id="rId3"/>
          </a:graphicData>
        </a:graphic>
      </p:graphicFrame>
      <p:sp>
        <p:nvSpPr>
          <p:cNvPr id="4" name="3 Rectángulo"/>
          <p:cNvSpPr/>
          <p:nvPr/>
        </p:nvSpPr>
        <p:spPr>
          <a:xfrm>
            <a:off x="1241623" y="6396525"/>
            <a:ext cx="9359925" cy="400006"/>
          </a:xfrm>
          <a:prstGeom prst="rect">
            <a:avLst/>
          </a:prstGeom>
        </p:spPr>
        <p:txBody>
          <a:bodyPr wrap="square">
            <a:spAutoFit/>
          </a:bodyPr>
          <a:lstStyle/>
          <a:p>
            <a:pPr defTabSz="914126"/>
            <a:r>
              <a:rPr lang="es-ES" sz="1000" dirty="0" err="1">
                <a:solidFill>
                  <a:prstClr val="white"/>
                </a:solidFill>
                <a:latin typeface="Century Gothic" panose="020B0502020202020204" pitchFamily="34" charset="0"/>
              </a:rPr>
              <a:t>Caudevilla</a:t>
            </a:r>
            <a:r>
              <a:rPr lang="es-ES" sz="1000" dirty="0">
                <a:solidFill>
                  <a:prstClr val="white"/>
                </a:solidFill>
                <a:latin typeface="Century Gothic" panose="020B0502020202020204" pitchFamily="34" charset="0"/>
              </a:rPr>
              <a:t> F. Reducción de riesgos on-line: una  experiencia  en los foros de </a:t>
            </a:r>
            <a:r>
              <a:rPr lang="es-ES" sz="1000" dirty="0" err="1">
                <a:solidFill>
                  <a:prstClr val="white"/>
                </a:solidFill>
                <a:latin typeface="Century Gothic" panose="020B0502020202020204" pitchFamily="34" charset="0"/>
              </a:rPr>
              <a:t>Silk</a:t>
            </a:r>
            <a:r>
              <a:rPr lang="es-ES" sz="1000" dirty="0">
                <a:solidFill>
                  <a:prstClr val="white"/>
                </a:solidFill>
                <a:latin typeface="Century Gothic" panose="020B0502020202020204" pitchFamily="34" charset="0"/>
              </a:rPr>
              <a:t> </a:t>
            </a:r>
            <a:r>
              <a:rPr lang="es-ES" sz="1000" dirty="0" err="1">
                <a:solidFill>
                  <a:prstClr val="white"/>
                </a:solidFill>
                <a:latin typeface="Century Gothic" panose="020B0502020202020204" pitchFamily="34" charset="0"/>
              </a:rPr>
              <a:t>Road.V</a:t>
            </a:r>
            <a:r>
              <a:rPr lang="es-ES" sz="1000" dirty="0">
                <a:solidFill>
                  <a:prstClr val="white"/>
                </a:solidFill>
                <a:latin typeface="Century Gothic" panose="020B0502020202020204" pitchFamily="34" charset="0"/>
              </a:rPr>
              <a:t> Jornadas de Reducción de Riesgos de Catalunya. Barcelona, 28/11/2013</a:t>
            </a:r>
            <a:endParaRPr lang="en-US" sz="1000" dirty="0">
              <a:solidFill>
                <a:prstClr val="white"/>
              </a:solidFill>
              <a:latin typeface="Century Gothic" panose="020B0502020202020204" pitchFamily="34" charset="0"/>
            </a:endParaRPr>
          </a:p>
        </p:txBody>
      </p:sp>
      <p:sp>
        <p:nvSpPr>
          <p:cNvPr id="5" name="4 CuadroTexto"/>
          <p:cNvSpPr txBox="1"/>
          <p:nvPr/>
        </p:nvSpPr>
        <p:spPr>
          <a:xfrm>
            <a:off x="1701924" y="431995"/>
            <a:ext cx="7117403" cy="461417"/>
          </a:xfrm>
          <a:prstGeom prst="rect">
            <a:avLst/>
          </a:prstGeom>
          <a:noFill/>
        </p:spPr>
        <p:txBody>
          <a:bodyPr wrap="none" rtlCol="0">
            <a:spAutoFit/>
          </a:bodyPr>
          <a:lstStyle/>
          <a:p>
            <a:pPr defTabSz="914126"/>
            <a:r>
              <a:rPr lang="es-ES" sz="2399" dirty="0">
                <a:solidFill>
                  <a:prstClr val="white"/>
                </a:solidFill>
              </a:rPr>
              <a:t>		</a:t>
            </a:r>
            <a:r>
              <a:rPr lang="es-ES" sz="2399" dirty="0">
                <a:solidFill>
                  <a:prstClr val="white"/>
                </a:solidFill>
                <a:latin typeface="Century Gothic" panose="020B0502020202020204" pitchFamily="34" charset="0"/>
              </a:rPr>
              <a:t>QUESTIONS CLASSIFIED BY SUBJECT</a:t>
            </a:r>
            <a:endParaRPr lang="en-US" sz="2399"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275827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14092" y="404664"/>
            <a:ext cx="5664349" cy="3208061"/>
          </a:xfrm>
          <a:prstGeom prst="rect">
            <a:avLst/>
          </a:prstGeom>
          <a:ln>
            <a:noFill/>
          </a:ln>
          <a:effectLst>
            <a:outerShdw blurRad="292100" dist="139700" dir="2700000" algn="tl" rotWithShape="0">
              <a:srgbClr val="333333">
                <a:alpha val="65000"/>
              </a:srgbClr>
            </a:outerShdw>
          </a:effectLst>
        </p:spPr>
      </p:pic>
      <p:pic>
        <p:nvPicPr>
          <p:cNvPr id="3" name="Imagen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14092" y="3789038"/>
            <a:ext cx="5664350" cy="2970865"/>
          </a:xfrm>
          <a:prstGeom prst="rect">
            <a:avLst/>
          </a:prstGeom>
        </p:spPr>
      </p:pic>
      <p:pic>
        <p:nvPicPr>
          <p:cNvPr id="4" name="Imagen 3"/>
          <p:cNvPicPr>
            <a:picLocks noChangeAspect="1"/>
          </p:cNvPicPr>
          <p:nvPr/>
        </p:nvPicPr>
        <p:blipFill>
          <a:blip r:embed="rId4"/>
          <a:stretch>
            <a:fillRect/>
          </a:stretch>
        </p:blipFill>
        <p:spPr>
          <a:xfrm>
            <a:off x="1485900" y="5069684"/>
            <a:ext cx="1971675" cy="409575"/>
          </a:xfrm>
          <a:prstGeom prst="rect">
            <a:avLst/>
          </a:prstGeom>
          <a:ln>
            <a:noFill/>
          </a:ln>
          <a:effectLst>
            <a:outerShdw blurRad="292100" dist="139700" dir="2700000" algn="tl" rotWithShape="0">
              <a:srgbClr val="333333">
                <a:alpha val="65000"/>
              </a:srgbClr>
            </a:outerShdw>
          </a:effectLst>
        </p:spPr>
      </p:pic>
      <p:sp>
        <p:nvSpPr>
          <p:cNvPr id="5" name="AutoShape 2" descr="Resultado de imagen de bbc"/>
          <p:cNvSpPr>
            <a:spLocks noChangeAspect="1" noChangeArrowheads="1"/>
          </p:cNvSpPr>
          <p:nvPr/>
        </p:nvSpPr>
        <p:spPr bwMode="auto">
          <a:xfrm>
            <a:off x="155575" y="-661988"/>
            <a:ext cx="2457450" cy="1381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6" name="Imagen 5"/>
          <p:cNvPicPr>
            <a:picLocks noChangeAspect="1"/>
          </p:cNvPicPr>
          <p:nvPr/>
        </p:nvPicPr>
        <p:blipFill>
          <a:blip r:embed="rId5"/>
          <a:stretch>
            <a:fillRect/>
          </a:stretch>
        </p:blipFill>
        <p:spPr>
          <a:xfrm>
            <a:off x="1989956" y="1318131"/>
            <a:ext cx="1362075" cy="13811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47750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41050" y="977603"/>
            <a:ext cx="3520432" cy="4775473"/>
          </a:xfrm>
          <a:prstGeom prst="rect">
            <a:avLst/>
          </a:prstGeom>
          <a:ln>
            <a:noFill/>
          </a:ln>
          <a:effectLst>
            <a:outerShdw blurRad="292100" dist="139700" dir="2700000" algn="tl" rotWithShape="0">
              <a:srgbClr val="333333">
                <a:alpha val="65000"/>
              </a:srgbClr>
            </a:outerShdw>
          </a:effectLst>
        </p:spPr>
      </p:pic>
      <p:pic>
        <p:nvPicPr>
          <p:cNvPr id="3" name="Imagen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55549" y="983277"/>
            <a:ext cx="3486248" cy="4775473"/>
          </a:xfrm>
          <a:prstGeom prst="rect">
            <a:avLst/>
          </a:prstGeom>
          <a:ln>
            <a:noFill/>
          </a:ln>
          <a:effectLst>
            <a:outerShdw blurRad="292100" dist="139700" dir="2700000" algn="tl" rotWithShape="0">
              <a:srgbClr val="333333">
                <a:alpha val="65000"/>
              </a:srgbClr>
            </a:outerShdw>
          </a:effectLst>
        </p:spPr>
      </p:pic>
      <p:pic>
        <p:nvPicPr>
          <p:cNvPr id="4" name="Imagen 3"/>
          <p:cNvPicPr>
            <a:picLocks noChangeAspect="1"/>
          </p:cNvPicPr>
          <p:nvPr/>
        </p:nvPicPr>
        <p:blipFill rotWithShape="1">
          <a:blip r:embed="rId4" cstate="email">
            <a:extLst>
              <a:ext uri="{28A0092B-C50C-407E-A947-70E740481C1C}">
                <a14:useLocalDpi xmlns:a14="http://schemas.microsoft.com/office/drawing/2010/main"/>
              </a:ext>
            </a:extLst>
          </a:blip>
          <a:srcRect b="-1"/>
          <a:stretch/>
        </p:blipFill>
        <p:spPr>
          <a:xfrm>
            <a:off x="8435864" y="977602"/>
            <a:ext cx="3522701" cy="47754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364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22404" y="1988840"/>
            <a:ext cx="5788801" cy="863387"/>
          </a:xfrm>
          <a:prstGeom prst="rect">
            <a:avLst/>
          </a:prstGeom>
          <a:ln>
            <a:noFill/>
          </a:ln>
          <a:effectLst>
            <a:outerShdw blurRad="292100" dist="139700" dir="2700000" algn="tl" rotWithShape="0">
              <a:srgbClr val="333333">
                <a:alpha val="65000"/>
              </a:srgbClr>
            </a:outerShdw>
          </a:effectLst>
        </p:spPr>
      </p:pic>
      <p:pic>
        <p:nvPicPr>
          <p:cNvPr id="3" name="Imagen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22404" y="3356993"/>
            <a:ext cx="5891779" cy="576462"/>
          </a:xfrm>
          <a:prstGeom prst="rect">
            <a:avLst/>
          </a:prstGeom>
          <a:ln>
            <a:noFill/>
          </a:ln>
          <a:effectLst>
            <a:outerShdw blurRad="292100" dist="139700" dir="2700000" algn="tl" rotWithShape="0">
              <a:srgbClr val="333333">
                <a:alpha val="65000"/>
              </a:srgbClr>
            </a:outerShdw>
          </a:effectLst>
        </p:spPr>
      </p:pic>
      <p:pic>
        <p:nvPicPr>
          <p:cNvPr id="4" name="Imagen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7748" y="550314"/>
            <a:ext cx="5732479" cy="5320605"/>
          </a:xfrm>
          <a:prstGeom prst="rect">
            <a:avLst/>
          </a:prstGeom>
          <a:ln>
            <a:noFill/>
          </a:ln>
          <a:effectLst>
            <a:outerShdw blurRad="292100" dist="139700" dir="2700000" algn="tl" rotWithShape="0">
              <a:srgbClr val="333333">
                <a:alpha val="65000"/>
              </a:srgbClr>
            </a:outerShdw>
          </a:effectLst>
        </p:spPr>
      </p:pic>
      <p:cxnSp>
        <p:nvCxnSpPr>
          <p:cNvPr id="5" name="Conector recto 4"/>
          <p:cNvCxnSpPr/>
          <p:nvPr/>
        </p:nvCxnSpPr>
        <p:spPr>
          <a:xfrm>
            <a:off x="6094412" y="2564904"/>
            <a:ext cx="5184576" cy="0"/>
          </a:xfrm>
          <a:prstGeom prst="line">
            <a:avLst/>
          </a:prstGeom>
          <a:ln w="3810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 name="Conector recto 6"/>
          <p:cNvCxnSpPr/>
          <p:nvPr/>
        </p:nvCxnSpPr>
        <p:spPr>
          <a:xfrm>
            <a:off x="6166420" y="3645024"/>
            <a:ext cx="5184576" cy="0"/>
          </a:xfrm>
          <a:prstGeom prst="line">
            <a:avLst/>
          </a:prstGeom>
          <a:ln w="38100">
            <a:solidFill>
              <a:schemeClr val="bg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872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2063014" y="893"/>
          <a:ext cx="8098283" cy="69015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50" name="AutoShape 2" descr="data:image/jpeg;base64,/9j/4AAQSkZJRgABAQAAAQABAAD/2wCEAAkGBhQSEBQQEBIREhUPFQ8VERIVFRcQFhISFRQVFBQVFxUXHyYfGRkjGhIYIC8gJCcpLCwsFR8xNTAqNSYrLCkBCQoKDgwOGg8PGjAlHyQsMiksKS0vMjUvMi0vMC40LCwwLC0qKjYsLCwsMCksLC8sNCksLCwsLCwtKiwpLCwpLP/AABEIAOEA4QMBIgACEQEDEQH/xAAcAAEAAgMBAQEAAAAAAAAAAAAABgcBBQgDBAL/xABIEAABAwIBBggLBgQFBQEAAAABAAIDBBESBQYHFyExE0FUc5GSstEUNDVRUlNhcZOi0iIygaGxsxUjQsEzQ1V0wmJyguHwJP/EABsBAQACAwEBAAAAAAAAAAAAAAAEBQIDBgEH/8QAOBEAAQMCAAoIBgICAwAAAAAAAAECAwQRBRIUFSExUVJxoRMzQVOBkdHhIjI0YWKxNWOCkiNywf/aAAwDAQACEQMRAD8Ao1ERAEREARbPIGbs1bIYqdoc5rS4guDfsggHafeFIdUOUfVM+I1aJKmGNcV7kRfupm2NzkuiELRTTVDlH1TPiNTVDlH1TPiNWvLafvE80Muhk3VIWimmqHKPqmfEamqHKPqmfEamW0/eJ5oOhk3VIWimmqHKPqmfEamqHKPqmfEamW0/eJ5oOhk3VIWimmqHKPqmfEamqHKPqmfEamW0/eJ5oOhk3VIWimmqHKPqmfEamqHKPqmfEamW0/eJ5oOhk3VIWimmqHKPqmfEamqHKPqmfEamW0/eJ5oOhk3VIWimmqHKPqmfEamqHKPqmfEamW0/eJ5oOhk3VIWimmqHKPqmfEamqHKPqmfEamW0/eJ5oOhk3VIWimmqHKPqmfEb3qI1lI6KR8TxZ0bnNcN9nNNjtW2OeKXQxyLwUxcxzdaHiiItxgEREB7IiIDxREQBERAWFoS8oScw/tMV42VHaEvKEnMP7TFeS4vDP1K8ELek6sxZLLKKoJZiyWWUQGLJZZReAxZLLKIDFkssogMWSyyiAxZLLKL0GLJZZRAYsuYc6/Hqrn5+2V0+uYM6/Hqnn5+2V0OAesfwIFbqQ1SIi6orAiIgPZERAeKIiAIiICwtCXlCTmH9pivJUboS8oScw/tMV0ZTyg2CGSeQ2bC1z3e4C9ved34rjMMIq1Vk2IW1Itoz5M4M5YKKPhah4aD91o2uefM1vH+irmu06HF/IpRh4jI83P4NGzpVeZyZwyVlQ+eU7XH7LeJjB91o9g/MrVXVvS4GhY282l3JCLJVuVfh0IWfr1m5LD13pr1m5LD13qr0UzNlLufv1NWUSbS0Nes3JYeu9Nes3JYeu9VeiZspdz9+oyiTaWhr1m5LD13pr1m5LD13qr0TNlLufv1GUSbS0Nes3JYeu9Nes3JYeu9VeiZspdz9+oyiTaWhr1m5LD13pr1m5LD13qr0TNlLufv1GUSbS0Nes3JYeu9Bp1m46WHrvVXovM2Uu5+/UZRJtLzzf0yU07gyoY6mcdgcTjjv7XDa38Qp+x4IBBBBsQRtBB3EFcnXVr6Hs8nF/wDD5nXBBdTk/wBJG10fuIuR7iqjCOCWxsWWHs1p6EqCqVy4ry3FzBnX49U8/P2yun1zBnX49U8/P2yscA9Y/gZVvyoapERdUVgREQHsiIgPFERAEREBYehHyhJzD+0xT3S7OW5LkA/zHwtPuxX/AOKgWhLyhJzD+0xTrTD5LdzsP6lcvV/yTP8AEsovp18SgkRF1BWhEWWi5sgFksrozF0URMjbPXMEkjwHCF33Iwd2If1O9+wKwYslxNGFsUTQNwDGj+yop8NRRuxWJjffsJjKNzkuq2OVsKYV1Z4DH6uPqN7k8Bj9XH1G9y0Z+Tu+fsbMiXeOU8KYV1Z4DH6uPqN7k8Bj9XH1G9yZ+Tu+fsMiXeOU8KYV1Z4DH6uPqN7k8Bj9XH1G9yZ+Tu+fsMiXeOU8KYV1Z4DH6uPqN7k8Bj9XH1G9yZ+Tu+fsMiXeOVBGTuBP4LbZqSPjrqZ4Drtmh4jxuAP5FdLNpGDcxg9zQF+hTt9FvQFg/DiOarej1/f2PUolRb3PRcwZ1+PVPPz9srp9cwZ1+PVPPz9srDAPWP4Htb8qGqREXVFaEREB7IiIDxREQBERAWFoS8oScw/tMU60xeS3c7B+pUF0JeUJOYf2mKdaYvJbudg/Url6v+SZxaWUX06+JQaIi6grQpHo+oGy5TpmPF28JiI8+Bpf+oCjilmi3ytTe+T9tyj1SqkD1TdX9Gcel6cTohFgLK+eF+ERR3PnOoUFIZgA6R5wQtO4vIvc+wDas443SPRjdamLnI1LqbivynFC3FNLHEPO9wZ0X3rUnP8AoBs8Mg61/wCy54yplaWokMs8jpHu3lxvb2AbgPYF8S6ZmAWW+N63+xXOrVvoQ6T1gUHLIOk9yawKDlkHSe5c2Is8xQ7y8vQ8y12w6T1gUHLIOk9yzrAoOWQdY9y5rRMxQ7y8vQZa7YdPUWddJMcMVVA8nc0PF+grbLkwFWxooz+e6RtBUuLw4HgHuN3BwH+GTxggG3RxqDWYHWFiyRre2tFN0VXjLiuQttcwZ1+PVPPz9srp8LmDOvx6p5+ftlZ4B6x/A8rdSGqREXVFYEREB7IiIDxREQBERAWFoS8oScw/tMU60xeS3c7B+pUF0JeUJOYf2mKdaYvJbudg/Url6v8AkmcWllF9OviUGiIuoK0KWaLfK1N75P23KJqWaLfK1N75P23KNV9RJ/1X9GyL504nQ4WVgLK+el8FUenaY4qVl9mGZ1vbdourcVQadozwlK7iwTD8cQP91Z4J+rb4/pSNVdUpVSIi7gpgiIgCIiALZ5tTFtZTubsImht1wFrFsM3m3q6cDb/Og7bVhJ8i8D1utDqTj/FcwZ1+PVPPz9srp87/AMVzBnX49U8/P2yuYwD1j+BY1vyoapERdUVoREQHsiIgPFERAEREBYWhLyhJzD+0xTrTF5LdzsH6lQXQl5Qk5h/aYp1pi8lu52D9SuXq/wCSZxaWUX06+JQaIi6grQpZot8rU3vk/bcompJo7rRFlSme42HCYSf+9pYPzcFHqkvA9E3V/RnH86cTo8LKwFlfPC/Ch+k7NZ1bR/yheWnJfG3jeLWe0e0jd7lMEW2GV0MiSN1oYPaj2q1Tk6SMgkEEEGxB2EHzEL8LpLL2YNHVuL5oQHnfIwmNx99th/FaLUpQ+lU9dv0rqmYbgVPiRUUrFo3ougopZsr01KUPpVPXb9Kw7QpRcT6kf+bT/wAVsz1TffyPMkkKMslld+pGj9bUdZv0rI0I0frajrN+le55pdq+QySQo+yn2ifNN89U2qe0iGmOIOO58o+60eex2n3Kf0OiCgjdiLJZbcUj7j8Q0C6mNPTNjaGRtaxrRZrWgNAHmACgVmGWPjVkKLp0XU3RUio67z0C5hzr8eqefn7ZXT65gzr8eqefn7ZWvAPWP4GVb8qGqREXVFYEREB7IiIDxREQBERAWFoS8oScw/tMU60xeS3c7B+pUG0I+UJOYf2mKeaXoS7JchH9EkLj7sVv+QXL1f8AJM/xLKL6dfEoBERdQVoX6Y4ggjYRuPmK/KIC8MxtKcU0bYax7YpmgDG7YyW244tzXee6n0dWxwu17CPOHA/oVyivRkxG4ke4kKhnwJG9yujdi/a1/QmsrHNSypc6s4dvpN6QnDt9JvSFyp4S70ndJTwl3pO6So+Yf7OXubMu/E6r4dvpN6QnDt9JvSFyp4S70ndJTwl3pO6SmYf7OXuMu/E6r4dvpN6QnDt9JvSFyp4S70ndJTwl3pO6SmYf7OXuMu/E6r4dvpN6QnDt9JvSFyp4S70ndJTwl3pO6SmYf7OXuMu/E6r4dvpN6QsiZvpN6QuU/CXek7pK2uauOSupmNc67poeM8TgT+QWL8B4rVd0mr7e4StutsU6aXMGdfj1Tz8/bK6fXMGdfj1Tz8/bKxwD1j+B7W/KhqkRF1RWhERAeyIiA8UREAREQFh6EvKEnMP7TFc2VsmtqIJIJPuzMc0+y43j2jf+CpjQl5Qk5h/aYryXGYYVW1V02IW1Il4rHLucGQZKOd9PMLOYdh4ntP3XN84K1q6dzjzWp62Pg6hl7XwPGx7CeNrv7biq1rtBcmL+TVRlvFwjXNcOrcH8lcUuGIXt/wCVcV3IiyUr2r8OlCrEVl6i6nlFN0SfSmoup5TTdEn0qXnKl305mrJ5NhWiKy9RdTymm6JPpTUXU8ppuiT6UzlS76cxk8mwrRFZeoup5TTdEn0pqLqeU03RJ9KZypd9OYyeTYVoisvUXU8ppuiT6U1F1PKabok+lM5Uu+nMZPJsK0RWXqLqeU03RJ9Kai6nlNN0SfSmcqXfTmMnk2FaIrL1F1PKabok+lNRlTymm6JPpTOVLvpzGTybCtbK09DuaDjJ/EJW2YzEKe/9Tjsc8ewC4B859i2+b2haGJwfVSGcj/LAwR3/AOrjcOhWNHEGgNaA0NADQBYADcABuCqcI4VY9ixQ9utfQlQUyouM8/a5gzr8eqefn7ZXT65gzr8eqefn7ZWvAPWP4GVbqQ1SIi6orAiIgPZERAeKIiAIiICwtCXlCTmH9pivJUboS8oScw/tMV43XF4Z+pXghb0nVmUWLpdVBKMosXS6AyixdLoDKLF0ugMosXS6AyixdLoDKLF0ugMosXS6AyuYM6/Hqnn5+2V09dcw51+PVPPz9srocA9Y/gQa35UNUiIuqKwIiID2REQHiiIgCIiA+7JOW5qV5kp5HROILS5tr4TYkbfctvrHyhyuX5e5eGZmaj8oVHAMcGBrS97ztwtBA2DjN3AKwJdB8Tdrq0tHnLGj9XKtqaikjfizWxuF/wDwkRslcl26uJBtY+UOVy/L3JrHyhyuX5e5TTUxT/6gOqz6lo6vRmGV8FJ4S18dVjwytALmlguQ5t/d0rUyooH3siar/Ls8DJWTJrXmafWPlDlcvy9yax8ocrl+XuU5k0HxNF3VrmjzljQPzcvzHoShd92uLvcxp/Ry15Zg/Yn+vsZdFPt5+5CNY+UOVy/L3JrHyhyuX5e5bnPLRa6ijZLFLwzXvZGWluBwe/7tttiCdi3lLoMGAGWqLX2u4NYC0HjAJO33rYtRQIxH2Sy/j7GKMnVbafMhWsfKHK5fl7k1j5Q5XL8vcppqYp/9QHVZ9S1Wc2ixlPTvnhq2SmIYnMOFpLRvwkE7fYvGVNA9yNREuv4+x6scyJe/M0GsfKHK5fl7k1j5Q5XL8vcpVm9oZM9PHPNUcGZmte1jWY7NIuLkkbbWP4r3dofpQcJykwHbsIjB2b9mNeLU0COVtk0fj7BI51S9+ZDtY+UOVy/L3JrHyhyuX5e5Suu0QRCJzoa+N7mglrXYA11he2IONlr8y9Fbq2DwiSbgmuc5rAG4y7CbEnaABf8ARZ9PQYivslk0fL7HmJNfFuvmaTWPlDlcvy9yax8ocrl+XuUzk0OUzTZ2UGtI3giMEe8F685NEFNY4cpR34r8Ha/ts9YZVQbE/wBfY96Obbz9yIax8ocrl+XuTWPlDlcvy9y22aWjB9XJMHytjZTyGIvbaTG8ejtthttv7VDa+n4OR8YN+De9t/PhcRf8lLY2lkcrGtaqpr0bfA1KsjURVVfM3msjKPK5fl7lH6modI90jyXOeS5zjvLibkqQZi5pjKE74TIYsEbnhwbi2ggWtfdtXw5z5vPoql9NIQ4swkOGwOa4XBsd3uWyNYGSrGxER1r2ROwxcj1bjLqNQiIpRrCIiA9kREB4oiIAiIgLG0HePTf7d37kazpklc7KMcbnEMEUWEX2NxOdid/95lrdE+X4aWtc6oeGNlicwPO5rsTXC/mH2bXU6zso8k5QkbLLXRsexuDEyRu1oJIBBB3Elc/M5Ya/pHNW2LrRLk5iY0OKi6bm2p9FuT8Lf5BdsH2i95Ltm/YVqKjNOno8rZPNMzg+F8IDm4i65azYdp2fet+C+CPIGTQ3D/GZ8I3N4cAD3ABafw6io8qUssdXNVNYXcNK88IIw4Fownj33NlEjZK5XJ0jnaHaFRdOhdpscrUt8KJpQ+3TpO7haZlzhwSOw32XxAX99lAs1KpzK6mc1xB4aHceIuAI/EFS3TFlmGomp3U8rJQ2N4cWHFYlwIBUNzamaytp3vIa1k0LnE7g0PBJPsVvRMVKJGqnYujzI0q/810Ly0otPgTCP6amlPz/APteOlyqczJjsBIxyQtdY2+ybkj3EtC1ekjPekdTMiilbO4zQvLYzcBkbg51zu22sFucrZw5MrqUwzVUQZKGm2LA9hG0b9xC5+KN8bYnuYtkcq6uBNc5HK5EXsIzo0zFpKqhE9RGZHukkaftuAaG2sLA+262md2jmhioaiWKEsfFE57XY3mxG7YTtWops2MmRgiLLEsYO8Mma0HoC1+c+TaGOkeWZUqKhxFo4eFEgc6+zEB/Sp13yVGM2R1lXViu8jTZGssrU1a7oT2tlLMg4mkgiiZYjYR/KbuK55LldEueVLLkN0ImY2UUojMTjZ+NrA2wHHe17jzqllNwTG5iSYyW+I1VLkXFtsP0HLoHRc62SIT5uHPQ5xXPoV0aMc8qWPJ7KeeaOJ8TpAWvOHE1zrgg8e+34L3DLHPgTFS+ns8RSORH6dhEdHOQ4a/KEvhQMjWtkkwkkYnF4G07yBiVonRnk7krOs/vUNkzUyRwjpYspuixEkBkrRhvtIBteyk+bmWMn0ULoxlFswLnPLpJMbhsAsLcWz81V1sski48LnJqTFsqEiFrW6HInE+DR7X01LLW0XCNjMVTIY2vcBeMAAWLt9sK1GVNF9JLPJIzKMUbZHOdg/lvwlxuQDjFxvVcZzZQbNWVE0f3JZZHNuLXaSbFXPkDOfJbKWFrpaRpbFGHNLACHBoDr/Z33upFRFNTKk0Suu610RL9nia2ObJ8DrWTUfPmTmnS5Okkm8Oilc5paPtMYGtvcn7xudirnSdlWOoyjI+Fwe1rY2YhtBLW7cJ4xt/JSnSpluhnpY20skD5Gyg/y2gENwkG5AGzcqqJUvB0LnuWpkVcZdFlSxrneiJ0bdWswiIrkiBERAeyIiA8UREAREQG4zWzYlrp+AhwggFznONmtaLAk22neNim2ouflMHVevn0HePTf7d37kazpnylJ4c2IPeGMijIYHEDES65sN52BU009Q+r6CNyNS19VyWxjEix3Jc+h+gybCS2qhJtsbgeAT5r8S1OQtEtVUB5c6OARvfH9u5LnNNnWDeK/GocyukG57x7nEf3V76NagtyMyTeWipdt23Ic4/2WFXLVUsWMr0VVVE1WtrPYmxyOta3iQ7UZPymDqvWtzh0SVFLA6o4SOVse14aHBwbexdt3gKKT5fqHSmUzzYybl2NwN+lX1X1TpciOlebukow5x87nRi5WNRNV0rmK56KirbUesZFIi2S1vuQCPQfOWh3hMG0A/dfxi6/Y0Fz8dTD1XqZaSK58OSHOic5jj4O0uacJwm2IAjcqizLyvMyvpg2WQB0sbSMRILXOs4EbiCCsKaasqInSpIiWvosnYeyMiY5G25m1ypomqoqiGBro5BUFwbILtDcIxOxg7RYbeNbXUZPymDqvW804uIpacgkHhnbRs/oKjOibIUdZJOKgyOETYy1okewXc4gk4Tt3L1lVUPpUqFfa2v4b308QsbEkxLcz7NRc1vGob23YH7/AHrV5I0SVE7pmOkiidTSCNwIc7FdoeHAjiIKzpVyMyjqYmU5ka2SPEWmRz7ODi24ufMFL9CDiaSckk3nG/b/AJbUkqahlL06Pve1vhRO3ip42NiyYluZodRk/KYOq9fPlDQrUxxPkZNDIWNLsADmlwAubE7L2CiOcmVZZKuZ0kkjiJJRtcdgDiAAOIABa8V0lrcI+3mxGynRxVaojllThi+5qV0WrF5k6yToaqZoWSulii4QBwY4OLg07Re242229q+zUXPymDqvU3zzylJDkZ0sTix/BUwDhsIxhgNj57FU1mxl+eOthe2WQkyxhwL3ODg5wBBBO3eoNPNWVLHSNeiWVdFjc9kTFRqobPL+i+ppXwsBZN4S8RsLLi0huQHB27YCb+wr5s8cwZcnRxPlkjfwxcLMv9ktAJ2nfvV0Z17JqDZf/wDY39qVQ/Tt/g0vOT9liwpMIzSyRMdbTe/M9lgY1rlTsKdREXRkAIiIAiIgPZERAeKIiAIiICe6GspRxV7xK9rOFicxhcbAvxsda547NKnWe2YtPXztmNW2F7WBjhdjg4Akg2JFjtKohZuqyahc+fp434q2tquSGTIjMRyXLU1NwWJ/iDLDebMsPecSlWjmsphRupY52SCnknYSSGF7C8kPwk/dIKoHEgKwmwfJMzEklVe1NCGTZ2sW7W8y2ptD9IZCRXhrCbht4yQPNixbffZS3O3KFPTZLkjEjMIhEUTQ4OLtga0Dz7lzxdLrF+DpJXNWWVVRq3tZAk7WouK21y7tJGWYZ8jY4pGPxmnIAcCd+0Eb7jcVU+abgK6mJIAE8NydlvthalFKpqNIInRIt735muSVXuR1i3tN2VInQwQskY54kc4taQ4tbhtc23bSvh0FvAmqgSBeOG20bftlVeSgctaYPRKVaZHePjfUZLPeTpLFkacJAayAAg2h2gG9rvcRdbfQnleFkM0L5GMfwrXhrnBt24QLi++xCqAlYXrqBHUqU6u1dp4k1pOksffl43qpyOOaf9xy+BEVg1LIiGldJ0WHUtfk1sLpmBksMTScbQ5jmhu8E7CHN3FRjImiulhqI5nVrZBE5rmsBYy7gbtucW6/mVOXS6p2YNkjRzY5VRF7LISlqGusrm6UOgM+M4IIpqEPlZdtUx7rEHCzA9pc624XcF656ZApsowsY6pjjMTi5jw9jvvCxBF9oNh0LnolLrBuCMTEVkiore2x6tVe926FLVOhqDecoN27tjNvzKCZ25EipKgwQzioDWjG8AAB53t2E3stLiWFYQwzMdeSTGTZZEND3tVNDbBERTDUEREB7IiIDxREQBERAEREAREQBERAEREAREQBERAEREAREQBERAEREAREQBERAeyIiA//2Q=="/>
          <p:cNvSpPr>
            <a:spLocks noChangeAspect="1" noChangeArrowheads="1"/>
          </p:cNvSpPr>
          <p:nvPr/>
        </p:nvSpPr>
        <p:spPr bwMode="auto">
          <a:xfrm>
            <a:off x="1679137" y="-143532"/>
            <a:ext cx="304721" cy="304722"/>
          </a:xfrm>
          <a:prstGeom prst="rect">
            <a:avLst/>
          </a:prstGeom>
          <a:noFill/>
        </p:spPr>
        <p:txBody>
          <a:bodyPr vert="horz" wrap="square" lIns="91416" tIns="45708" rIns="91416" bIns="45708" numCol="1" anchor="t" anchorCtr="0" compatLnSpc="1">
            <a:prstTxWarp prst="textNoShape">
              <a:avLst/>
            </a:prstTxWarp>
          </a:bodyPr>
          <a:lstStyle/>
          <a:p>
            <a:endParaRPr lang="es-ES_tradnl" sz="2399"/>
          </a:p>
        </p:txBody>
      </p:sp>
      <p:sp>
        <p:nvSpPr>
          <p:cNvPr id="2052" name="AutoShape 4" descr="data:image/jpeg;base64,/9j/4AAQSkZJRgABAQAAAQABAAD/2wCEAAkGBhQSEBQQEBIREhUPFQ8VERIVFRcQFhISFRQVFBQVFxUXHyYfGRkjGhIYIC8gJCcpLCwsFR8xNTAqNSYrLCkBCQoKDgwOGg8PGjAlHyQsMiksKS0vMjUvMi0vMC40LCwwLC0qKjYsLCwsMCksLC8sNCksLCwsLCwtKiwpLCwpLP/AABEIAOEA4QMBIgACEQEDEQH/xAAcAAEAAgMBAQEAAAAAAAAAAAAABgcBBQgDBAL/xABIEAABAwIBBggLBgQFBQEAAAABAAIDBBESBQYHFyExE0FUc5GSstEUNDVRUlNhcZOi0iIygaGxsxUjQsEzQ1V0wmJyguHwJP/EABsBAQACAwEBAAAAAAAAAAAAAAAEBQIDBgEH/8QAOBEAAQMCAAoIBgICAwAAAAAAAAECAwQRBRIUFSExUVJxoRMzQVOBkdHhIjI0YWKxNWOCkiNywf/aAAwDAQACEQMRAD8Ao1ERAEREARbPIGbs1bIYqdoc5rS4guDfsggHafeFIdUOUfVM+I1aJKmGNcV7kRfupm2NzkuiELRTTVDlH1TPiNTVDlH1TPiNWvLafvE80Muhk3VIWimmqHKPqmfEamqHKPqmfEamW0/eJ5oOhk3VIWimmqHKPqmfEamqHKPqmfEamW0/eJ5oOhk3VIWimmqHKPqmfEamqHKPqmfEamW0/eJ5oOhk3VIWimmqHKPqmfEamqHKPqmfEamW0/eJ5oOhk3VIWimmqHKPqmfEamqHKPqmfEamW0/eJ5oOhk3VIWimmqHKPqmfEamqHKPqmfEamW0/eJ5oOhk3VIWimmqHKPqmfEamqHKPqmfEamW0/eJ5oOhk3VIWimmqHKPqmfEb3qI1lI6KR8TxZ0bnNcN9nNNjtW2OeKXQxyLwUxcxzdaHiiItxgEREB7IiIDxREQBERAWFoS8oScw/tMV42VHaEvKEnMP7TFeS4vDP1K8ELek6sxZLLKKoJZiyWWUQGLJZZReAxZLLKIDFkssogMWSyyiAxZLLKL0GLJZZRAYsuYc6/Hqrn5+2V0+uYM6/Hqnn5+2V0OAesfwIFbqQ1SIi6orAiIgPZERAeKIiAIiICwtCXlCTmH9pivJUboS8oScw/tMV0ZTyg2CGSeQ2bC1z3e4C9ved34rjMMIq1Vk2IW1Itoz5M4M5YKKPhah4aD91o2uefM1vH+irmu06HF/IpRh4jI83P4NGzpVeZyZwyVlQ+eU7XH7LeJjB91o9g/MrVXVvS4GhY282l3JCLJVuVfh0IWfr1m5LD13pr1m5LD13qr0UzNlLufv1NWUSbS0Nes3JYeu9Nes3JYeu9VeiZspdz9+oyiTaWhr1m5LD13pr1m5LD13qr0TNlLufv1GUSbS0Nes3JYeu9Nes3JYeu9VeiZspdz9+oyiTaWhr1m5LD13pr1m5LD13qr0TNlLufv1GUSbS0Nes3JYeu9Bp1m46WHrvVXovM2Uu5+/UZRJtLzzf0yU07gyoY6mcdgcTjjv7XDa38Qp+x4IBBBBsQRtBB3EFcnXVr6Hs8nF/wDD5nXBBdTk/wBJG10fuIuR7iqjCOCWxsWWHs1p6EqCqVy4ry3FzBnX49U8/P2yun1zBnX49U8/P2yscA9Y/gZVvyoapERdUVgREQHsiIgPFERAEREBYehHyhJzD+0xT3S7OW5LkA/zHwtPuxX/AOKgWhLyhJzD+0xTrTD5LdzsP6lcvV/yTP8AEsovp18SgkRF1BWhEWWi5sgFksrozF0URMjbPXMEkjwHCF33Iwd2If1O9+wKwYslxNGFsUTQNwDGj+yop8NRRuxWJjffsJjKNzkuq2OVsKYV1Z4DH6uPqN7k8Bj9XH1G9y0Z+Tu+fsbMiXeOU8KYV1Z4DH6uPqN7k8Bj9XH1G9yZ+Tu+fsMiXeOU8KYV1Z4DH6uPqN7k8Bj9XH1G9yZ+Tu+fsMiXeOU8KYV1Z4DH6uPqN7k8Bj9XH1G9yZ+Tu+fsMiXeOVBGTuBP4LbZqSPjrqZ4Drtmh4jxuAP5FdLNpGDcxg9zQF+hTt9FvQFg/DiOarej1/f2PUolRb3PRcwZ1+PVPPz9srp9cwZ1+PVPPz9srDAPWP4Htb8qGqREXVFaEREB7IiIDxREQBERAWFoS8oScw/tMU60xeS3c7B+pUF0JeUJOYf2mKdaYvJbudg/Url6v+SZxaWUX06+JQaIi6grQpHo+oGy5TpmPF28JiI8+Bpf+oCjilmi3ytTe+T9tyj1SqkD1TdX9Gcel6cTohFgLK+eF+ERR3PnOoUFIZgA6R5wQtO4vIvc+wDas443SPRjdamLnI1LqbivynFC3FNLHEPO9wZ0X3rUnP8AoBs8Mg61/wCy54yplaWokMs8jpHu3lxvb2AbgPYF8S6ZmAWW+N63+xXOrVvoQ6T1gUHLIOk9yawKDlkHSe5c2Is8xQ7y8vQ8y12w6T1gUHLIOk9yzrAoOWQdY9y5rRMxQ7y8vQZa7YdPUWddJMcMVVA8nc0PF+grbLkwFWxooz+e6RtBUuLw4HgHuN3BwH+GTxggG3RxqDWYHWFiyRre2tFN0VXjLiuQttcwZ1+PVPPz9srp8LmDOvx6p5+ftlZ4B6x/A8rdSGqREXVFYEREB7IiIDxREQBERAWFoS8oScw/tMU60xeS3c7B+pUF0JeUJOYf2mKdaYvJbudg/Url6v8AkmcWllF9OviUGiIuoK0KWaLfK1N75P23KJqWaLfK1N75P23KNV9RJ/1X9GyL504nQ4WVgLK+el8FUenaY4qVl9mGZ1vbdourcVQadozwlK7iwTD8cQP91Z4J+rb4/pSNVdUpVSIi7gpgiIgCIiALZ5tTFtZTubsImht1wFrFsM3m3q6cDb/Og7bVhJ8i8D1utDqTj/FcwZ1+PVPPz9srp87/AMVzBnX49U8/P2yuYwD1j+BY1vyoapERdUVoREQHsiIgPFERAEREBYWhLyhJzD+0xTrTF5LdzsH6lQXQl5Qk5h/aYp1pi8lu52D9SuXq/wCSZxaWUX06+JQaIi6grQpZot8rU3vk/bcompJo7rRFlSme42HCYSf+9pYPzcFHqkvA9E3V/RnH86cTo8LKwFlfPC/Ch+k7NZ1bR/yheWnJfG3jeLWe0e0jd7lMEW2GV0MiSN1oYPaj2q1Tk6SMgkEEEGxB2EHzEL8LpLL2YNHVuL5oQHnfIwmNx99th/FaLUpQ+lU9dv0rqmYbgVPiRUUrFo3ougopZsr01KUPpVPXb9Kw7QpRcT6kf+bT/wAVsz1TffyPMkkKMslld+pGj9bUdZv0rI0I0frajrN+le55pdq+QySQo+yn2ifNN89U2qe0iGmOIOO58o+60eex2n3Kf0OiCgjdiLJZbcUj7j8Q0C6mNPTNjaGRtaxrRZrWgNAHmACgVmGWPjVkKLp0XU3RUio67z0C5hzr8eqefn7ZXT65gzr8eqefn7ZWvAPWP4GVb8qGqREXVFYEREB7IiIDxREQBERAWFoS8oScw/tMU60xeS3c7B+pUG0I+UJOYf2mKeaXoS7JchH9EkLj7sVv+QXL1f8AJM/xLKL6dfEoBERdQVoX6Y4ggjYRuPmK/KIC8MxtKcU0bYax7YpmgDG7YyW244tzXee6n0dWxwu17CPOHA/oVyivRkxG4ke4kKhnwJG9yujdi/a1/QmsrHNSypc6s4dvpN6QnDt9JvSFyp4S70ndJTwl3pO6So+Yf7OXubMu/E6r4dvpN6QnDt9JvSFyp4S70ndJTwl3pO6SmYf7OXuMu/E6r4dvpN6QnDt9JvSFyp4S70ndJTwl3pO6SmYf7OXuMu/E6r4dvpN6QnDt9JvSFyp4S70ndJTwl3pO6SmYf7OXuMu/E6r4dvpN6QsiZvpN6QuU/CXek7pK2uauOSupmNc67poeM8TgT+QWL8B4rVd0mr7e4StutsU6aXMGdfj1Tz8/bK6fXMGdfj1Tz8/bKxwD1j+B7W/KhqkRF1RWhERAeyIiA8UREAREQFh6EvKEnMP7TFc2VsmtqIJIJPuzMc0+y43j2jf+CpjQl5Qk5h/aYryXGYYVW1V02IW1Il4rHLucGQZKOd9PMLOYdh4ntP3XN84K1q6dzjzWp62Pg6hl7XwPGx7CeNrv7biq1rtBcmL+TVRlvFwjXNcOrcH8lcUuGIXt/wCVcV3IiyUr2r8OlCrEVl6i6nlFN0SfSmoup5TTdEn0qXnKl305mrJ5NhWiKy9RdTymm6JPpTUXU8ppuiT6UzlS76cxk8mwrRFZeoup5TTdEn0pqLqeU03RJ9KZypd9OYyeTYVoisvUXU8ppuiT6U1F1PKabok+lM5Uu+nMZPJsK0RWXqLqeU03RJ9Kai6nlNN0SfSmcqXfTmMnk2FaIrL1F1PKabok+lNRlTymm6JPpTOVLvpzGTybCtbK09DuaDjJ/EJW2YzEKe/9Tjsc8ewC4B859i2+b2haGJwfVSGcj/LAwR3/AOrjcOhWNHEGgNaA0NADQBYADcABuCqcI4VY9ixQ9utfQlQUyouM8/a5gzr8eqefn7ZXT65gzr8eqefn7ZWvAPWP4GVbqQ1SIi6orAiIgPZERAeKIiAIiICwtCXlCTmH9pivJUboS8oScw/tMV43XF4Z+pXghb0nVmUWLpdVBKMosXS6AyixdLoDKLF0ugMosXS6AyixdLoDKLF0ugMosXS6AyuYM6/Hqnn5+2V09dcw51+PVPPz9srocA9Y/gQa35UNUiIuqKwIiID2REQHiiIgCIiA+7JOW5qV5kp5HROILS5tr4TYkbfctvrHyhyuX5e5eGZmaj8oVHAMcGBrS97ztwtBA2DjN3AKwJdB8Tdrq0tHnLGj9XKtqaikjfizWxuF/wDwkRslcl26uJBtY+UOVy/L3JrHyhyuX5e5TTUxT/6gOqz6lo6vRmGV8FJ4S18dVjwytALmlguQ5t/d0rUyooH3siar/Ls8DJWTJrXmafWPlDlcvy9yax8ocrl+XuU5k0HxNF3VrmjzljQPzcvzHoShd92uLvcxp/Ry15Zg/Yn+vsZdFPt5+5CNY+UOVy/L3JrHyhyuX5e5bnPLRa6ijZLFLwzXvZGWluBwe/7tttiCdi3lLoMGAGWqLX2u4NYC0HjAJO33rYtRQIxH2Sy/j7GKMnVbafMhWsfKHK5fl7k1j5Q5XL8vcppqYp/9QHVZ9S1Wc2ixlPTvnhq2SmIYnMOFpLRvwkE7fYvGVNA9yNREuv4+x6scyJe/M0GsfKHK5fl7k1j5Q5XL8vcpVm9oZM9PHPNUcGZmte1jWY7NIuLkkbbWP4r3dofpQcJykwHbsIjB2b9mNeLU0COVtk0fj7BI51S9+ZDtY+UOVy/L3JrHyhyuX5e5Suu0QRCJzoa+N7mglrXYA11he2IONlr8y9Fbq2DwiSbgmuc5rAG4y7CbEnaABf8ARZ9PQYivslk0fL7HmJNfFuvmaTWPlDlcvy9yax8ocrl+XuUzk0OUzTZ2UGtI3giMEe8F685NEFNY4cpR34r8Ha/ts9YZVQbE/wBfY96Obbz9yIax8ocrl+XuTWPlDlcvy9y22aWjB9XJMHytjZTyGIvbaTG8ejtthttv7VDa+n4OR8YN+De9t/PhcRf8lLY2lkcrGtaqpr0bfA1KsjURVVfM3msjKPK5fl7lH6modI90jyXOeS5zjvLibkqQZi5pjKE74TIYsEbnhwbi2ggWtfdtXw5z5vPoql9NIQ4swkOGwOa4XBsd3uWyNYGSrGxER1r2ROwxcj1bjLqNQiIpRrCIiA9kREB4oiIAiIgLG0HePTf7d37kazpklc7KMcbnEMEUWEX2NxOdid/95lrdE+X4aWtc6oeGNlicwPO5rsTXC/mH2bXU6zso8k5QkbLLXRsexuDEyRu1oJIBBB3Elc/M5Ya/pHNW2LrRLk5iY0OKi6bm2p9FuT8Lf5BdsH2i95Ltm/YVqKjNOno8rZPNMzg+F8IDm4i65azYdp2fet+C+CPIGTQ3D/GZ8I3N4cAD3ABafw6io8qUssdXNVNYXcNK88IIw4Fownj33NlEjZK5XJ0jnaHaFRdOhdpscrUt8KJpQ+3TpO7haZlzhwSOw32XxAX99lAs1KpzK6mc1xB4aHceIuAI/EFS3TFlmGomp3U8rJQ2N4cWHFYlwIBUNzamaytp3vIa1k0LnE7g0PBJPsVvRMVKJGqnYujzI0q/810Ly0otPgTCP6amlPz/APteOlyqczJjsBIxyQtdY2+ybkj3EtC1ekjPekdTMiilbO4zQvLYzcBkbg51zu22sFucrZw5MrqUwzVUQZKGm2LA9hG0b9xC5+KN8bYnuYtkcq6uBNc5HK5EXsIzo0zFpKqhE9RGZHukkaftuAaG2sLA+262md2jmhioaiWKEsfFE57XY3mxG7YTtWops2MmRgiLLEsYO8Mma0HoC1+c+TaGOkeWZUqKhxFo4eFEgc6+zEB/Sp13yVGM2R1lXViu8jTZGssrU1a7oT2tlLMg4mkgiiZYjYR/KbuK55LldEueVLLkN0ImY2UUojMTjZ+NrA2wHHe17jzqllNwTG5iSYyW+I1VLkXFtsP0HLoHRc62SIT5uHPQ5xXPoV0aMc8qWPJ7KeeaOJ8TpAWvOHE1zrgg8e+34L3DLHPgTFS+ns8RSORH6dhEdHOQ4a/KEvhQMjWtkkwkkYnF4G07yBiVonRnk7krOs/vUNkzUyRwjpYspuixEkBkrRhvtIBteyk+bmWMn0ULoxlFswLnPLpJMbhsAsLcWz81V1sski48LnJqTFsqEiFrW6HInE+DR7X01LLW0XCNjMVTIY2vcBeMAAWLt9sK1GVNF9JLPJIzKMUbZHOdg/lvwlxuQDjFxvVcZzZQbNWVE0f3JZZHNuLXaSbFXPkDOfJbKWFrpaRpbFGHNLACHBoDr/Z33upFRFNTKk0Suu610RL9nia2ObJ8DrWTUfPmTmnS5Okkm8Oilc5paPtMYGtvcn7xudirnSdlWOoyjI+Fwe1rY2YhtBLW7cJ4xt/JSnSpluhnpY20skD5Gyg/y2gENwkG5AGzcqqJUvB0LnuWpkVcZdFlSxrneiJ0bdWswiIrkiBERAeyIiA8UREAREQG4zWzYlrp+AhwggFznONmtaLAk22neNim2ouflMHVevn0HePTf7d37kazpnylJ4c2IPeGMijIYHEDES65sN52BU009Q+r6CNyNS19VyWxjEix3Jc+h+gybCS2qhJtsbgeAT5r8S1OQtEtVUB5c6OARvfH9u5LnNNnWDeK/GocyukG57x7nEf3V76NagtyMyTeWipdt23Ic4/2WFXLVUsWMr0VVVE1WtrPYmxyOta3iQ7UZPymDqvWtzh0SVFLA6o4SOVse14aHBwbexdt3gKKT5fqHSmUzzYybl2NwN+lX1X1TpciOlebukow5x87nRi5WNRNV0rmK56KirbUesZFIi2S1vuQCPQfOWh3hMG0A/dfxi6/Y0Fz8dTD1XqZaSK58OSHOic5jj4O0uacJwm2IAjcqizLyvMyvpg2WQB0sbSMRILXOs4EbiCCsKaasqInSpIiWvosnYeyMiY5G25m1ypomqoqiGBro5BUFwbILtDcIxOxg7RYbeNbXUZPymDqvW804uIpacgkHhnbRs/oKjOibIUdZJOKgyOETYy1okewXc4gk4Tt3L1lVUPpUqFfa2v4b308QsbEkxLcz7NRc1vGob23YH7/AHrV5I0SVE7pmOkiidTSCNwIc7FdoeHAjiIKzpVyMyjqYmU5ka2SPEWmRz7ODi24ufMFL9CDiaSckk3nG/b/AJbUkqahlL06Pve1vhRO3ip42NiyYluZodRk/KYOq9fPlDQrUxxPkZNDIWNLsADmlwAubE7L2CiOcmVZZKuZ0kkjiJJRtcdgDiAAOIABa8V0lrcI+3mxGynRxVaojllThi+5qV0WrF5k6yToaqZoWSulii4QBwY4OLg07Re242229q+zUXPymDqvU3zzylJDkZ0sTix/BUwDhsIxhgNj57FU1mxl+eOthe2WQkyxhwL3ODg5wBBBO3eoNPNWVLHSNeiWVdFjc9kTFRqobPL+i+ppXwsBZN4S8RsLLi0huQHB27YCb+wr5s8cwZcnRxPlkjfwxcLMv9ktAJ2nfvV0Z17JqDZf/wDY39qVQ/Tt/g0vOT9liwpMIzSyRMdbTe/M9lgY1rlTsKdREXRkAIiIAiIgPZERAeKIiAIiICe6GspRxV7xK9rOFicxhcbAvxsda547NKnWe2YtPXztmNW2F7WBjhdjg4Akg2JFjtKohZuqyahc+fp434q2tquSGTIjMRyXLU1NwWJ/iDLDebMsPecSlWjmsphRupY52SCnknYSSGF7C8kPwk/dIKoHEgKwmwfJMzEklVe1NCGTZ2sW7W8y2ptD9IZCRXhrCbht4yQPNixbffZS3O3KFPTZLkjEjMIhEUTQ4OLtga0Dz7lzxdLrF+DpJXNWWVVRq3tZAk7WouK21y7tJGWYZ8jY4pGPxmnIAcCd+0Eb7jcVU+abgK6mJIAE8NydlvthalFKpqNIInRIt735muSVXuR1i3tN2VInQwQskY54kc4taQ4tbhtc23bSvh0FvAmqgSBeOG20bftlVeSgctaYPRKVaZHePjfUZLPeTpLFkacJAayAAg2h2gG9rvcRdbfQnleFkM0L5GMfwrXhrnBt24QLi++xCqAlYXrqBHUqU6u1dp4k1pOksffl43qpyOOaf9xy+BEVg1LIiGldJ0WHUtfk1sLpmBksMTScbQ5jmhu8E7CHN3FRjImiulhqI5nVrZBE5rmsBYy7gbtucW6/mVOXS6p2YNkjRzY5VRF7LISlqGusrm6UOgM+M4IIpqEPlZdtUx7rEHCzA9pc624XcF656ZApsowsY6pjjMTi5jw9jvvCxBF9oNh0LnolLrBuCMTEVkiore2x6tVe926FLVOhqDecoN27tjNvzKCZ25EipKgwQzioDWjG8AAB53t2E3stLiWFYQwzMdeSTGTZZEND3tVNDbBERTDUEREB7IiIDxREQBERAEREAREQBERAEREAREQBERAEREAREQBERAEREAREQBERAeyIiA//2Q=="/>
          <p:cNvSpPr>
            <a:spLocks noChangeAspect="1" noChangeArrowheads="1"/>
          </p:cNvSpPr>
          <p:nvPr/>
        </p:nvSpPr>
        <p:spPr bwMode="auto">
          <a:xfrm>
            <a:off x="1679137" y="-143532"/>
            <a:ext cx="304721" cy="304722"/>
          </a:xfrm>
          <a:prstGeom prst="rect">
            <a:avLst/>
          </a:prstGeom>
          <a:noFill/>
        </p:spPr>
        <p:txBody>
          <a:bodyPr vert="horz" wrap="square" lIns="91416" tIns="45708" rIns="91416" bIns="45708" numCol="1" anchor="t" anchorCtr="0" compatLnSpc="1">
            <a:prstTxWarp prst="textNoShape">
              <a:avLst/>
            </a:prstTxWarp>
          </a:bodyPr>
          <a:lstStyle/>
          <a:p>
            <a:endParaRPr lang="es-ES_tradnl" sz="2399"/>
          </a:p>
        </p:txBody>
      </p:sp>
      <p:sp>
        <p:nvSpPr>
          <p:cNvPr id="2054" name="AutoShape 6" descr="data:image/jpeg;base64,/9j/4AAQSkZJRgABAQAAAQABAAD/2wCEAAkGBgwNEQ8NDBAQDQ8NEBIMDQ0OEA8MEA0NFBwhFBMQEhIXGygeFyUvGRIVIC8sIyc1LjgsFR4xNTEqNSkrOC0BCQoKDgwNGQ8PGikcHiE1NSktMCw1NCwqKSkpLzUtLCkpKyw1KikpNSwsKSkpLDUqLCw1LCosLCkpNCwpKSwpKf/AABEIAOAA4QMBIgACEQEDEQH/xAAcAAEBAAMBAQEBAAAAAAAAAAAABwIFBgQIAQP/xABEEAABAwAEBwsLBAEFAQEAAAAAAQIDBAURkwYHFzFTdNESEzQ1UVJxkZKysxQVISJBVGFzgcLSFkKhsUMkMmJywfAj/8QAGwEBAAIDAQEAAAAAAAAAAAAAAAQFAQMGAgf/xAA0EQABAgIFCQcFAQEAAAAAAAAAAQIDBAURFFFxEhMVMjM0UmGRFiFBgaHB8DFTY7Hh0SL/2gAMAwEAAhEDEQA/AObwtp07afT0bLKiJS6QiIkkjURN2tiIiKarzhSNNNeybT34YcYVhrlI8RxqAej0ecKRppr2TaPOFI0017JtPOAD0ecKRppr2TaPOFI0017JtPOAD0ecKRppr2TaPOFI0017JtPOAD0ecKRppr2TaPOFI0017JtPOAD0ecKRppr2TaPOFI0017JtPOAD0ecKRppr2TaPOFI0017JtPOAD0ecKRppr2TaPOFI0017JtPOAD0ecKRppr2TaPOFI0017JtPOAD0ecKRppr2TaPOFI0017JtPOAD0ecKRppr2TaPOFI0017JtPOAD0ecKRppr2TaPOFI0017JtPOAD0ecKRppr2TaPOFI0017JtPOAD0ecKRppr2TaYyVhSLF/8A2mzL/lk2n8TGTMvQoBZ9/k57u07aDAAwTTDDjCsNcpHiONQbfDDjCsNcpHiONQDJ6KvoEtJkZBCiOklXcsRVRqKufOubMdBk1rfRMvotp48B+MKH837VLihz9KUjFlYiNZV3pWSYMJr0rUjWTWt9Ey+j2jJrW+iZfRbSygqtOzFyG6zMI1k1rfRMvo9oya1vomX0e0soMadmLkFmYRrJrW+iZfR7Rk1rfRMvo9pZQNOzFyCzMI1k1rfRMvotoya1vomX0e0soGnZi5BZmEaya1vomX0W0ZNa30TL6PaWUDTsxcgszCNZNa30TL6PaMmtb6Jl9HtLKBp2YuQWZhGsmtb6Jl9HtGTWt9Ey+i2llA07MXILMwjWTWt9Ey+j2jJrW+iZfR7SygadmLkFmYRrJrW+iZfR7Rk1rfRMvo9pZQNOzFyCzMI1k1rfRMvotoya1vomX0e0soGnZi5BZmEaya1vomX0e009c1FSaC9sVKajHvZvjUa5r03NqpnT4opfSU42uFQaunfcWNHUpGmY6Q3olRqiwWsbWhxBjJmXoUyMZMy9CnSkUsgABgmmGHGFYa5SPEcag2+GHGFYa5SPEcagGTeYD8YUP5v2qXFCHYD8YUP5v2qXFDjqf27cPcnS2qoABzpKAAAAAMmAAAZAAAAAAAAAAAAAAMAAAAEpxtcKg1dO+4qxKcbXCoNXTvuLqhN7TBSPMahxBjJmXoUyMZMy9CncleWQAAwTTDDjCsNcpHiONQbfDDjCsNcpHiONQDJvMB+MKH837VLihDsB+MKH837VLihx1P7duHuTpbVUAHI4d4aeQNSCj2LSpG22r6UgYuZ6p7V5E+vJbSS8u+YiJDZ9VN7nI1K1NvX2FdCq9P8AUP8AXVLWwx2PkcnLufYnxVUQ4WsMbVIcqpRYI4m+x0qumd02JuUT+ThppnyOdJI5z3vXdOe5Vc5zuVVMDsZahoEJP+0yl5/4QXR3L9O46p2MytvZJEnwSGP/ANPzKXW+ljuIthywJ9gluBOhrzjrzqcpdb6WO4i2DKXW+ljuIthywFgluBOgzjrzqcpdb6WO4i2DKXW+ljuIthywFgluBOgzjrzqcpdb6WO4i2DKXW+ljuIthywFgluBOgzjrzqcpdb6WO4i2DKXW+ljuIthywFgluBOgzjrzqcplb6WO4i2DKXW+ljuIthywFgluBOgzjrzrGYzq2TO6F3/AGhb/wCKhsaHjbpLVTyijxSJ7Vjc+F387pDggeHUbKuTvYhlIr08S4YP4aUGsPUicrJbLd4lsa9eXcrmd9Ft+BvT50ZI5qo5iq1zVRzXNVUVrkzKipmLTgPhGtYUZHSWb9Cu9TWejdLZa19nstT+UU5mk6LSXTOQ9X9EqFGy1qU6IlONrhUGrp33FWJTja4VBq6d9xroTe0wU9TGocQYyZl6FMjGTMvQp3JXlkAAME0ww4wrDXKR4jjUG3ww4wrDXKR4jjUAybzAfjCh/N+1S4oQ7AfjCh/N+1S4ocdT+3bh7k6W1VPNWdYMo0MtIk/2wsdIqctmZqdK2J9SBU+myUmWSeZd0+VyvcvsRV9ifBE9CfBCrY0qWsdCRif55mRr8WtRXr/LWkiJ9AwEbCWL4r3eSGqYdW6oAA6IjAAAAW+woGBuLlszG0qsEXcPRHRUdFVqvavpR8i50TkROsolFq2jwJuIIo4mp+1jGt/pPSUU1TUKC5WNTKVPJDeyA5yVr3Hz2D6M3DeROpBuG8idSEPtD+P1/hssvM+cwfRm4byJ1INw3kTqQdofx+v8Fl5nzmD6M3DeROpBuG8idSDtD+P1/gsvM+cwfRm4byJ1INw3kTqQdofx+v8ABZeZ85g+jNw3kTqQbhvInUg7Q/j9f4LLzPnM7vFHOqUikx/tfCkln/JjkRP4kXqKjvbeROpAjUTMiIRpqmkmILoeRVXz/h7ZAyXItZ+kpxtcKg1dO+4qxKcbXCoNXTvuNFCb2mCnqY1DiDGTMvQpkYyZl6FO5K8sgABgmmGHGFYa5SPEcag2+GHGFYa5SPEcagGTeYD8YUP5v2qXFCHYD8YUP5v2qXFDjqf27cPcnS2qpwmNzg1G1he44lpU8bnBqNrC9xxLC5oXdExUjzG0AALg0g3WBtUtplMghelrEVZZE5zGJulavSqIn1NKdfisT/XLq8n9tIk69WS73J9URT1DStyIV4AHzctQAAZAAtAAFotM1AAWi0VAAWi0VAAAwASnG1wqDV077irEpxtcKg1dO+4uqE3tMFI8xqHEGMmZehTIxkzL0KdyV5ZAADBNMMOMKw1ykeI41Bt8MOMKw1ykeI41AMm8wH4wofzftUuKEOwH4wofzftUuKHHU/t24e5OltVThMbnB6NrC9xxLSpY3OD0bWF7jiWl1Qu5piR4+0AALc0g7DFXw5dXk/tpx52GKvhy6vJ/bSDSG6xMD3C10K6AD50WoAAB4K8rmGgwvpE6+q30NanpdI9czGpy7FJTWuMas6Q5d6k8lj/ayFEtRPjIqWqvRZ0G3xuUtyy0aC31Gxums9ivcu5t6m/ypwB2NE0fCzKRXpWq3+BAjRVyqkNv+rq098pF44fq6tPfKReONQC7s0HgToR8pbzb/q6tPfKReOH6urT3ykXjjUAWaDwJ0Fa3m3/V1ae+Ui8cP1dWnvlIvHGoAs0LgToMpbzqaqxkVlR3IssnlUf7o5rN1Z/xkRLU+tpVqlriGmwspEC+q/0K1fQ5j0zscnsVCAFBxRUx2+UqD9isZPZyPRdwq9Tk6ijpej4WZWKxKlS7xQkQIi5VSlMJTja4VBq6d9xViU42uFQaunfcVNCb2mCm+Y1DiDGTMvQpkYyZl6FO5K8sgABgmmGHGFYa5SPEcag2+GHGFYa5SPEcagGTeYD8YUP5v2qXFCHYD8YUP5v2qXFDjqf27cPcnS2qpwmNzg9G1he44lpUsbnB6NrC9xxLS6oXc0xI8faAAFuaQdhir4curyf20487DFXw5dXk/tpBpDdYmB7ha6FdAB86LUAAAmGNyiuSajTWeo6J0VvI9rt1Z1P/AIOBL5X1Rw0+F1HmtRF9Zj2/7o5EzPTrs+KKpJa1wBrOjOVEhdSGftlo6LKipyq1PWb9U+p2dET8JYKQnrUqX+JAjQ1yq0OdBsv01WPulJuJdg/TNY+6Um4l2F1n4XEnVCPkqa0Gy/TNY+6Um4l2D9M1j7pSbiXYM/C4k6oMlTWg2X6ZrH3Sk3EuwfpqsfdKTcS7Bn4fEnVBkqa0oGKKiuWWlTWeo2NkNvsV7l3VnU3+TRVTgBWdJciLC6jMt9aWdN7RE+DF9Z30T6laqKpIaBC2jw5m2uc9f90ki53u/wDsyIhSUvPwkgrCatard4ISIENcqtTYEpxtcKg1dO+4qxKcbXCoNXTvuKehN7TBTfMahxBjJmXoUyMZMy9CncleWQAAwTTDDjCsNcpHiONQbfDDjCsNcpHiONQDJvMB+MKH837VLihDsB+MKH837VLihx1P7duHuTpbVU4TG5wajawvccS0qeNzg1G1he44lhc0LuaYqR5jaAAFwaQdhis4curyf20483mBVaNolNgleu5Y5VhkcuZrZE3O6XoXcr9CJOsV8u9qfWo9Q1qeilxAB84LUAAwZAsAMgWCwAVgWCwAVgWCwAVgWAAAEpxtcKg1dO+4qxKcbXCoNXTvuLmhN7TBSPMahxBjJmXoUyMZMy9CncleWQAAwTTDDjCsNcpHiONQbfDDjCsNcpHiONQDJvMB+MKH837VLihDsB+MKH837VLihx1P7duHuTpbVU47GpRVfQkkT/DOx6/BrkVlvW5vWSM+gq2q5lKhmo8nobMxY1XmquZ30VEX6EDplDkgkfDKm5kicsb28jk9HoLCgYyOgrD8U7/JTVMNqdWfxAB0JGAAAKLgbjGYxjKLWDlTcIjYqT6XJuUzNl9vwt6+UolGpMczUfC9srV9KOjckjV+qHzsfrHq30tVU+KLYtv0KGaoSHGcr2LkqvQkMmFalS959G2LyL1KLF5F6lPnbyuXSP7bto8rl0j+27aQuzy/c9DZaeR9E2LyL1KLF5F6lPnbyuXSP7bto8rl0j+27aOzy/c9BaUuPomxeRepRYvIvUp87eVy6R/bdtHlcukf23bR2eX7noLSlx9E2LyL1KLF5F6lPnbyuXSP7bto8rl0j+27aOzy/c9BaUuPomxeRepRYvIvUp87eVy6R/bdtHlcukf23bR2eX7noLSlx9E2LyL1KLFPnbyuXSP7btp3GKhJX0id7nOc2ODc+s5zkRz3JZnXkY4jzVDZiE6Ir66uR6ZHynIlRUCU42uFQaunfcVYlONrhUGrp33GmhN7TBT1MahxBjJmXoUyMZMy9CncleWQAAwTTDDjCsNcpHiONQbfDDjCsNcpHiONQDJvMB+MKH837VLihDsB+MKH837VLihx1P7duHuTpbVUHG4e4FLTU8poyJ5SxtjmehPKGJmT/sns5c3IdkCll5h8vESIz6m97UclSnzo9jmqrXIrXNVWua5FRWqmdFT2GJccIMDqFWHrTNVktliTxWNf8Ed6LHfX6WHC1hioprFVaPJFO32I5VgfZ0Lan8nZS1MS8Vv/AGuSvP8A0gOgOT6d5xAOlXFzXHu6X0H5H5k6rj3dL2D8idbZfjb1PGQ645sHS5Oq493S9h/I/MnVce7pewfkLbL8beoyHXHNg6XJ1XHu6XsP5H5k6rj3dL2D8hbZfjb1GQ645sHSZOq493S9h/IZOq493S9h/IW2X429RkOuObB0mTquPd0vYPyP3J1W/u6XsP5C2y/G3qMh1xzQOkydVx7ul7B+QydVx7ul7D+Qtsvxt6jIdcc2DpmYuK3X/A1vxdNCid42dCxT016pv80MKe3cbqZ3VYifyeH0hLMStXp+zKQ3L4HDsYrlRrUVyuVGtaiWqqrmRE9pacBMHFq+jWSpZPOqSzJn3HosbHb8E/lymeD2BFCq+x8bVlmT/PLYrk/6NT0N+np+J0FhzNKUokwmah6v7JUGDkrWoJTja4VBq6d9xViU42uFQaunfcaqE3tMFPUxqHEGMmZehTIxkzL0KdyV5ZAADBNMMOMKw1ykeI41Bt8MOMKw1ykeI41AMm8wH4wofzftUuKEOwH4wofzftUuKHHU/t24e5OltVQADnSUAAABYAALBYAALBYAALBYAALBYAALBYAAAAAAAACU42uFQaunfcVYlONrhUGrp33F1Qm9pgpHmNQ4gxkzL0KZGMmZehTuSvLIAAYJphhxhWGuUjxHGoNvhhxhWGuUjxHGoBk3mA/GFD+b9qlxQ+e6trCSiyx0iGxJInbpm6TdJbZZ6U9uc6PKfWvOhuU2nPUpR0Waio6HV3ISYMVrEVFLCCPZT6250Nym0/cp9bc6G5TaVOgpnl88jdaWFgBHsp9bc6G5TafuU+tudDcptGgpnl88haWFgBH8p9bc6G5TafmU+tudDcptGgpnl88haWFhBH8p9bc6G5TafmU+tudDcptGgpnl88haWFhBH8p9bc6G5TafmU+tudDcptGgpnl88haWFhBH8p9bc6G5TaMp9bc6G5TaNBTPL55C0sLACPZT6250Nym0/cp9bc6G5TaNBTPL55C0sLACPZT6250Nym0/cp9bc6G5TaNBTPL55C0sLACP5T6250Nym0/Mp9bc6G5TaNBTPL55C0sLCCP5T6250Nym0/Mp9bc6G5TaNBTPL55C0sLCSnG1wqDV077jy5T6150Nym00deV/SKe9stJVquYze27hqMTc2qubpVSxo2i40tHR76qjVFjNe2pDXGMmZehTIxkzL0KdMRSyAAGCaYX8YVhrlI8RxqDc4XRu8vp67l3DKR7F0jjUb0/mu7KgGIMt6fzXdlRvT+a7sqDJiDLen813ZUb0/mu7KgGIMt6fzXdlRvT+a7sqAYgy3p/Nd2VG9P5ruyoBiDLen813ZUb0/mu7KgGIMt6fzXdlRvT+a7sqAYgy3p/Nd2VG9P5ruyoBiDLen813ZUb0/mu7KgGIMt6fzXdlRvT+a7sqAYgy3p/Nd2VG9P5ruyoBiDLen813ZUb0/mu7KgGIMt6fzXdlRvT+a7sqAYmMmZehT+m9P5ruyp+SRPsX1XZl/aoBYQfu5XkXqUAwf//Z"/>
          <p:cNvSpPr>
            <a:spLocks noChangeAspect="1" noChangeArrowheads="1"/>
          </p:cNvSpPr>
          <p:nvPr/>
        </p:nvSpPr>
        <p:spPr bwMode="auto">
          <a:xfrm>
            <a:off x="1679137" y="-143532"/>
            <a:ext cx="304721" cy="304722"/>
          </a:xfrm>
          <a:prstGeom prst="rect">
            <a:avLst/>
          </a:prstGeom>
          <a:noFill/>
        </p:spPr>
        <p:txBody>
          <a:bodyPr vert="horz" wrap="square" lIns="91416" tIns="45708" rIns="91416" bIns="45708" numCol="1" anchor="t" anchorCtr="0" compatLnSpc="1">
            <a:prstTxWarp prst="textNoShape">
              <a:avLst/>
            </a:prstTxWarp>
          </a:bodyPr>
          <a:lstStyle/>
          <a:p>
            <a:endParaRPr lang="es-ES_tradnl" sz="2399"/>
          </a:p>
        </p:txBody>
      </p:sp>
      <p:sp>
        <p:nvSpPr>
          <p:cNvPr id="2056" name="AutoShape 8" descr="data:image/jpeg;base64,/9j/4AAQSkZJRgABAQAAAQABAAD/2wCEAAkGBgwNEQ8NDBAQDQ8NEBIMDQ0OEA8MEA0NFBwhFBMQEhIXGygeFyUvGRIVIC8sIyc1LjgsFR4xNTEqNSkrOC0BCQoKDgwNGQ8PGikcHiE1NSktMCw1NCwqKSkpLzUtLCkpKyw1KikpNSwsKSkpLDUqLCw1LCosLCkpNCwpKSwpKf/AABEIAOAA4QMBIgACEQEDEQH/xAAcAAEBAAMBAQEBAAAAAAAAAAAABwIFBgQIAQP/xABEEAABAwAEBwsLBAEFAQEAAAAAAQIDBAURkwYHFzFTdNESEzQ1UVJxkZKysxQVISJBVGFzgcLSFkKhsUMkMmJywfAj/8QAGwEBAAIDAQEAAAAAAAAAAAAAAAQFAQMGAgf/xAA0EQABAgIFCQcFAQEAAAAAAAAAAQIDBAURFFFxEhMVMjM0UmGRFiFBgaHB8DFTY7Hh0SL/2gAMAwEAAhEDEQA/AObwtp07afT0bLKiJS6QiIkkjURN2tiIiKarzhSNNNeybT34YcYVhrlI8RxqAej0ecKRppr2TaPOFI0017JtPOAD0ecKRppr2TaPOFI0017JtPOAD0ecKRppr2TaPOFI0017JtPOAD0ecKRppr2TaPOFI0017JtPOAD0ecKRppr2TaPOFI0017JtPOAD0ecKRppr2TaPOFI0017JtPOAD0ecKRppr2TaPOFI0017JtPOAD0ecKRppr2TaPOFI0017JtPOAD0ecKRppr2TaPOFI0017JtPOAD0ecKRppr2TaPOFI0017JtPOAD0ecKRppr2TaPOFI0017JtPOAD0ecKRppr2TaPOFI0017JtPOAD0ecKRppr2TaYyVhSLF/8A2mzL/lk2n8TGTMvQoBZ9/k57u07aDAAwTTDDjCsNcpHiONQbfDDjCsNcpHiONQDJ6KvoEtJkZBCiOklXcsRVRqKufOubMdBk1rfRMvotp48B+MKH837VLihz9KUjFlYiNZV3pWSYMJr0rUjWTWt9Ey+j2jJrW+iZfRbSygqtOzFyG6zMI1k1rfRMvo9oya1vomX0e0soMadmLkFmYRrJrW+iZfR7Rk1rfRMvo9pZQNOzFyCzMI1k1rfRMvotoya1vomX0e0soGnZi5BZmEaya1vomX0W0ZNa30TL6PaWUDTsxcgszCNZNa30TL6PaMmtb6Jl9HtLKBp2YuQWZhGsmtb6Jl9HtGTWt9Ey+i2llA07MXILMwjWTWt9Ey+j2jJrW+iZfR7SygadmLkFmYRrJrW+iZfR7Rk1rfRMvo9pZQNOzFyCzMI1k1rfRMvotoya1vomX0e0soGnZi5BZmEaya1vomX0e009c1FSaC9sVKajHvZvjUa5r03NqpnT4opfSU42uFQaunfcWNHUpGmY6Q3olRqiwWsbWhxBjJmXoUyMZMy9CnSkUsgABgmmGHGFYa5SPEcag2+GHGFYa5SPEcagGTeYD8YUP5v2qXFCHYD8YUP5v2qXFDjqf27cPcnS2qoABzpKAAAAAMmAAAZAAAAAAAAAAAAAAMAAAAEpxtcKg1dO+4qxKcbXCoNXTvuLqhN7TBSPMahxBjJmXoUyMZMy9CncleWQAAwTTDDjCsNcpHiONQbfDDjCsNcpHiONQDJvMB+MKH837VLihDsB+MKH837VLihx1P7duHuTpbVUAHI4d4aeQNSCj2LSpG22r6UgYuZ6p7V5E+vJbSS8u+YiJDZ9VN7nI1K1NvX2FdCq9P8AUP8AXVLWwx2PkcnLufYnxVUQ4WsMbVIcqpRYI4m+x0qumd02JuUT+ThppnyOdJI5z3vXdOe5Vc5zuVVMDsZahoEJP+0yl5/4QXR3L9O46p2MytvZJEnwSGP/ANPzKXW+ljuIthywJ9gluBOhrzjrzqcpdb6WO4i2DKXW+ljuIthywFgluBOgzjrzqcpdb6WO4i2DKXW+ljuIthywFgluBOgzjrzqcpdb6WO4i2DKXW+ljuIthywFgluBOgzjrzqcpdb6WO4i2DKXW+ljuIthywFgluBOgzjrzqcplb6WO4i2DKXW+ljuIthywFgluBOgzjrzrGYzq2TO6F3/AGhb/wCKhsaHjbpLVTyijxSJ7Vjc+F387pDggeHUbKuTvYhlIr08S4YP4aUGsPUicrJbLd4lsa9eXcrmd9Ft+BvT50ZI5qo5iq1zVRzXNVUVrkzKipmLTgPhGtYUZHSWb9Cu9TWejdLZa19nstT+UU5mk6LSXTOQ9X9EqFGy1qU6IlONrhUGrp33FWJTja4VBq6d9xroTe0wU9TGocQYyZl6FMjGTMvQp3JXlkAAME0ww4wrDXKR4jjUG3ww4wrDXKR4jjUAybzAfjCh/N+1S4oQ7AfjCh/N+1S4ocdT+3bh7k6W1VPNWdYMo0MtIk/2wsdIqctmZqdK2J9SBU+myUmWSeZd0+VyvcvsRV9ifBE9CfBCrY0qWsdCRif55mRr8WtRXr/LWkiJ9AwEbCWL4r3eSGqYdW6oAA6IjAAAAW+woGBuLlszG0qsEXcPRHRUdFVqvavpR8i50TkROsolFq2jwJuIIo4mp+1jGt/pPSUU1TUKC5WNTKVPJDeyA5yVr3Hz2D6M3DeROpBuG8idSEPtD+P1/hssvM+cwfRm4byJ1INw3kTqQdofx+v8Fl5nzmD6M3DeROpBuG8idSDtD+P1/gsvM+cwfRm4byJ1INw3kTqQdofx+v8ABZeZ85g+jNw3kTqQbhvInUg7Q/j9f4LLzPnM7vFHOqUikx/tfCkln/JjkRP4kXqKjvbeROpAjUTMiIRpqmkmILoeRVXz/h7ZAyXItZ+kpxtcKg1dO+4qxKcbXCoNXTvuNFCb2mCnqY1DiDGTMvQpkYyZl6FO5K8sgABgmmGHGFYa5SPEcag2+GHGFYa5SPEcagGTeYD8YUP5v2qXFCHYD8YUP5v2qXFDjqf27cPcnS2qpwmNzg1G1he44lpU8bnBqNrC9xxLC5oXdExUjzG0AALg0g3WBtUtplMghelrEVZZE5zGJulavSqIn1NKdfisT/XLq8n9tIk69WS73J9URT1DStyIV4AHzctQAAZAAtAAFotM1AAWi0VAAWi0VAAAwASnG1wqDV077irEpxtcKg1dO+4uqE3tMFI8xqHEGMmZehTIxkzL0KdyV5ZAADBNMMOMKw1ykeI41Bt8MOMKw1ykeI41AMm8wH4wofzftUuKEOwH4wofzftUuKHHU/t24e5OltVThMbnB6NrC9xxLSpY3OD0bWF7jiWl1Qu5piR4+0AALc0g7DFXw5dXk/tpx52GKvhy6vJ/bSDSG6xMD3C10K6AD50WoAAB4K8rmGgwvpE6+q30NanpdI9czGpy7FJTWuMas6Q5d6k8lj/ayFEtRPjIqWqvRZ0G3xuUtyy0aC31Gxums9ivcu5t6m/ypwB2NE0fCzKRXpWq3+BAjRVyqkNv+rq098pF44fq6tPfKReONQC7s0HgToR8pbzb/q6tPfKReOH6urT3ykXjjUAWaDwJ0Fa3m3/V1ae+Ui8cP1dWnvlIvHGoAs0LgToMpbzqaqxkVlR3IssnlUf7o5rN1Z/xkRLU+tpVqlriGmwspEC+q/0K1fQ5j0zscnsVCAFBxRUx2+UqD9isZPZyPRdwq9Tk6ijpej4WZWKxKlS7xQkQIi5VSlMJTja4VBq6d9xViU42uFQaunfcVNCb2mCm+Y1DiDGTMvQpkYyZl6FO5K8sgABgmmGHGFYa5SPEcag2+GHGFYa5SPEcagGTeYD8YUP5v2qXFCHYD8YUP5v2qXFDjqf27cPcnS2qpwmNzg9G1he44lpUsbnB6NrC9xxLS6oXc0xI8faAAFuaQdhir4curyf20487DFXw5dXk/tpBpDdYmB7ha6FdAB86LUAAAmGNyiuSajTWeo6J0VvI9rt1Z1P/AIOBL5X1Rw0+F1HmtRF9Zj2/7o5EzPTrs+KKpJa1wBrOjOVEhdSGftlo6LKipyq1PWb9U+p2dET8JYKQnrUqX+JAjQ1yq0OdBsv01WPulJuJdg/TNY+6Um4l2F1n4XEnVCPkqa0Gy/TNY+6Um4l2D9M1j7pSbiXYM/C4k6oMlTWg2X6ZrH3Sk3EuwfpqsfdKTcS7Bn4fEnVBkqa0oGKKiuWWlTWeo2NkNvsV7l3VnU3+TRVTgBWdJciLC6jMt9aWdN7RE+DF9Z30T6laqKpIaBC2jw5m2uc9f90ki53u/wDsyIhSUvPwkgrCatard4ISIENcqtTYEpxtcKg1dO+4qxKcbXCoNXTvuKehN7TBTfMahxBjJmXoUyMZMy9CncleWQAAwTTDDjCsNcpHiONQbfDDjCsNcpHiONQDJvMB+MKH837VLihDsB+MKH837VLihx1P7duHuTpbVU4TG5wajawvccS0qeNzg1G1he44lhc0LuaYqR5jaAAFwaQdhis4curyf20483mBVaNolNgleu5Y5VhkcuZrZE3O6XoXcr9CJOsV8u9qfWo9Q1qeilxAB84LUAAwZAsAMgWCwAVgWCwAVgWCwAVgWAAAEpxtcKg1dO+4qxKcbXCoNXTvuLmhN7TBSPMahxBjJmXoUyMZMy9CncleWQAAwTTDDjCsNcpHiONQbfDDjCsNcpHiONQDJvMB+MKH837VLihDsB+MKH837VLihx1P7duHuTpbVU47GpRVfQkkT/DOx6/BrkVlvW5vWSM+gq2q5lKhmo8nobMxY1XmquZ30VEX6EDplDkgkfDKm5kicsb28jk9HoLCgYyOgrD8U7/JTVMNqdWfxAB0JGAAAKLgbjGYxjKLWDlTcIjYqT6XJuUzNl9vwt6+UolGpMczUfC9srV9KOjckjV+qHzsfrHq30tVU+KLYtv0KGaoSHGcr2LkqvQkMmFalS959G2LyL1KLF5F6lPnbyuXSP7bto8rl0j+27aQuzy/c9DZaeR9E2LyL1KLF5F6lPnbyuXSP7bto8rl0j+27aOzy/c9BaUuPomxeRepRYvIvUp87eVy6R/bdtHlcukf23bR2eX7noLSlx9E2LyL1KLF5F6lPnbyuXSP7bto8rl0j+27aOzy/c9BaUuPomxeRepRYvIvUp87eVy6R/bdtHlcukf23bR2eX7noLSlx9E2LyL1KLFPnbyuXSP7btp3GKhJX0id7nOc2ODc+s5zkRz3JZnXkY4jzVDZiE6Ir66uR6ZHynIlRUCU42uFQaunfcVYlONrhUGrp33GmhN7TBT1MahxBjJmXoUyMZMy9CncleWQAAwTTDDjCsNcpHiONQbfDDjCsNcpHiONQDJvMB+MKH837VLihDsB+MKH837VLihx1P7duHuTpbVUHG4e4FLTU8poyJ5SxtjmehPKGJmT/sns5c3IdkCll5h8vESIz6m97UclSnzo9jmqrXIrXNVWua5FRWqmdFT2GJccIMDqFWHrTNVktliTxWNf8Ed6LHfX6WHC1hioprFVaPJFO32I5VgfZ0Lan8nZS1MS8Vv/AGuSvP8A0gOgOT6d5xAOlXFzXHu6X0H5H5k6rj3dL2D8idbZfjb1PGQ645sHS5Oq493S9h/I/MnVce7pewfkLbL8beoyHXHNg6XJ1XHu6XsP5H5k6rj3dL2D8hbZfjb1GQ645sHSZOq493S9h/IZOq493S9h/IW2X429RkOuObB0mTquPd0vYPyP3J1W/u6XsP5C2y/G3qMh1xzQOkydVx7ul7B+QydVx7ul7D+Qtsvxt6jIdcc2DpmYuK3X/A1vxdNCid42dCxT016pv80MKe3cbqZ3VYifyeH0hLMStXp+zKQ3L4HDsYrlRrUVyuVGtaiWqqrmRE9pacBMHFq+jWSpZPOqSzJn3HosbHb8E/lymeD2BFCq+x8bVlmT/PLYrk/6NT0N+np+J0FhzNKUokwmah6v7JUGDkrWoJTja4VBq6d9xViU42uFQaunfcaqE3tMFPUxqHEGMmZehTIxkzL0KdyV5ZAADBNMMOMKw1ykeI41Bt8MOMKw1ykeI41AMm8wH4wofzftUuKEOwH4wofzftUuKHHU/t24e5OltVQADnSUAAABYAALBYAALBYAALBYAALBYAALBYAAAAAAAACU42uFQaunfcVYlONrhUGrp33F1Qm9pgpHmNQ4gxkzL0KZGMmZehTuSvLIAAYJphhxhWGuUjxHGoNvhhxhWGuUjxHGoBk3mA/GFD+b9qlxQ+e6trCSiyx0iGxJInbpm6TdJbZZ6U9uc6PKfWvOhuU2nPUpR0Waio6HV3ISYMVrEVFLCCPZT6250Nym0/cp9bc6G5TaVOgpnl88jdaWFgBHsp9bc6G5TafuU+tudDcptGgpnl88haWFgBH8p9bc6G5TafmU+tudDcptGgpnl88haWFhBH8p9bc6G5TafmU+tudDcptGgpnl88haWFhBH8p9bc6G5TafmU+tudDcptGgpnl88haWFhBH8p9bc6G5TaMp9bc6G5TaNBTPL55C0sLACPZT6250Nym0/cp9bc6G5TaNBTPL55C0sLACPZT6250Nym0/cp9bc6G5TaNBTPL55C0sLACP5T6250Nym0/Mp9bc6G5TaNBTPL55C0sLCCP5T6250Nym0/Mp9bc6G5TaNBTPL55C0sLCSnG1wqDV077jy5T6150Nym00deV/SKe9stJVquYze27hqMTc2qubpVSxo2i40tHR76qjVFjNe2pDXGMmZehTIxkzL0KdMRSyAAGCaYX8YVhrlI8RxqDc4XRu8vp67l3DKR7F0jjUb0/mu7KgGIMt6fzXdlRvT+a7sqDJiDLen813ZUb0/mu7KgGIMt6fzXdlRvT+a7sqAYgy3p/Nd2VG9P5ruyoBiDLen813ZUb0/mu7KgGIMt6fzXdlRvT+a7sqAYgy3p/Nd2VG9P5ruyoBiDLen813ZUb0/mu7KgGIMt6fzXdlRvT+a7sqAYgy3p/Nd2VG9P5ruyoBiDLen813ZUb0/mu7KgGIMt6fzXdlRvT+a7sqAYmMmZehT+m9P5ruyp+SRPsX1XZl/aoBYQfu5XkXqUAwf//Z"/>
          <p:cNvSpPr>
            <a:spLocks noChangeAspect="1" noChangeArrowheads="1"/>
          </p:cNvSpPr>
          <p:nvPr/>
        </p:nvSpPr>
        <p:spPr bwMode="auto">
          <a:xfrm>
            <a:off x="1679137" y="-143532"/>
            <a:ext cx="304721" cy="304722"/>
          </a:xfrm>
          <a:prstGeom prst="rect">
            <a:avLst/>
          </a:prstGeom>
          <a:noFill/>
        </p:spPr>
        <p:txBody>
          <a:bodyPr vert="horz" wrap="square" lIns="91416" tIns="45708" rIns="91416" bIns="45708" numCol="1" anchor="t" anchorCtr="0" compatLnSpc="1">
            <a:prstTxWarp prst="textNoShape">
              <a:avLst/>
            </a:prstTxWarp>
          </a:bodyPr>
          <a:lstStyle/>
          <a:p>
            <a:endParaRPr lang="es-ES_tradnl" sz="2399"/>
          </a:p>
        </p:txBody>
      </p:sp>
      <p:pic>
        <p:nvPicPr>
          <p:cNvPr id="2058" name="Picture 10" descr="http://4.bp.blogspot.com/_Rn94FdtHqEA/TNPee4getkI/AAAAAAAAAmk/EbJz8C0WdFI/s320/energy+control.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518498" y="2781098"/>
            <a:ext cx="1247475" cy="1239678"/>
          </a:xfrm>
          <a:prstGeom prst="rect">
            <a:avLst/>
          </a:prstGeom>
          <a:noFill/>
        </p:spPr>
      </p:pic>
    </p:spTree>
    <p:extLst>
      <p:ext uri="{BB962C8B-B14F-4D97-AF65-F5344CB8AC3E}">
        <p14:creationId xmlns:p14="http://schemas.microsoft.com/office/powerpoint/2010/main" val="122751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2058"/>
                                        </p:tgtEl>
                                        <p:attrNameLst>
                                          <p:attrName>style.visibility</p:attrName>
                                        </p:attrNameLst>
                                      </p:cBhvr>
                                      <p:to>
                                        <p:strVal val="visible"/>
                                      </p:to>
                                    </p:set>
                                    <p:animEffect transition="in" filter="box(in)">
                                      <p:cBhvr>
                                        <p:cTn id="10"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756" y="936353"/>
            <a:ext cx="6984776" cy="1055254"/>
          </a:xfrm>
          <a:prstGeom prst="rect">
            <a:avLst/>
          </a:prstGeom>
          <a:ln>
            <a:noFill/>
          </a:ln>
          <a:effectLst>
            <a:outerShdw blurRad="292100" dist="139700" dir="2700000" algn="tl" rotWithShape="0">
              <a:srgbClr val="333333">
                <a:alpha val="65000"/>
              </a:srgbClr>
            </a:outerShdw>
          </a:effectLst>
        </p:spPr>
      </p:pic>
      <p:pic>
        <p:nvPicPr>
          <p:cNvPr id="3" name="Imagen 2"/>
          <p:cNvPicPr>
            <a:picLocks noChangeAspect="1"/>
          </p:cNvPicPr>
          <p:nvPr/>
        </p:nvPicPr>
        <p:blipFill>
          <a:blip r:embed="rId3"/>
          <a:stretch>
            <a:fillRect/>
          </a:stretch>
        </p:blipFill>
        <p:spPr>
          <a:xfrm>
            <a:off x="1485900" y="2132856"/>
            <a:ext cx="9801225" cy="695325"/>
          </a:xfrm>
          <a:prstGeom prst="rect">
            <a:avLst/>
          </a:prstGeom>
          <a:ln>
            <a:noFill/>
          </a:ln>
          <a:effectLst>
            <a:outerShdw blurRad="292100" dist="139700" dir="2700000" algn="tl" rotWithShape="0">
              <a:srgbClr val="333333">
                <a:alpha val="65000"/>
              </a:srgbClr>
            </a:outerShdw>
          </a:effectLst>
        </p:spPr>
      </p:pic>
      <p:pic>
        <p:nvPicPr>
          <p:cNvPr id="4" name="Imagen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87264" y="3212976"/>
            <a:ext cx="9799861" cy="1162050"/>
          </a:xfrm>
          <a:prstGeom prst="rect">
            <a:avLst/>
          </a:prstGeom>
        </p:spPr>
      </p:pic>
      <p:pic>
        <p:nvPicPr>
          <p:cNvPr id="5" name="Imagen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85900" y="4869160"/>
            <a:ext cx="9801225" cy="1285875"/>
          </a:xfrm>
          <a:prstGeom prst="rect">
            <a:avLst/>
          </a:prstGeom>
        </p:spPr>
      </p:pic>
      <p:pic>
        <p:nvPicPr>
          <p:cNvPr id="6" name="Imagen 5"/>
          <p:cNvPicPr>
            <a:picLocks noChangeAspect="1"/>
          </p:cNvPicPr>
          <p:nvPr/>
        </p:nvPicPr>
        <p:blipFill>
          <a:blip r:embed="rId6"/>
          <a:stretch>
            <a:fillRect/>
          </a:stretch>
        </p:blipFill>
        <p:spPr>
          <a:xfrm>
            <a:off x="2133972" y="127596"/>
            <a:ext cx="2590800" cy="714375"/>
          </a:xfrm>
          <a:prstGeom prst="rect">
            <a:avLst/>
          </a:prstGeom>
          <a:ln>
            <a:noFill/>
          </a:ln>
          <a:effectLst>
            <a:outerShdw blurRad="292100" dist="139700" dir="2700000" algn="tl" rotWithShape="0">
              <a:srgbClr val="333333">
                <a:alpha val="65000"/>
              </a:srgbClr>
            </a:outerShdw>
          </a:effectLst>
        </p:spPr>
      </p:pic>
      <p:cxnSp>
        <p:nvCxnSpPr>
          <p:cNvPr id="8" name="Conector recto 7"/>
          <p:cNvCxnSpPr/>
          <p:nvPr/>
        </p:nvCxnSpPr>
        <p:spPr>
          <a:xfrm>
            <a:off x="6526460" y="2780928"/>
            <a:ext cx="3744416" cy="0"/>
          </a:xfrm>
          <a:prstGeom prst="line">
            <a:avLst/>
          </a:prstGeom>
          <a:ln w="3810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1657430" y="3501008"/>
            <a:ext cx="5157062" cy="0"/>
          </a:xfrm>
          <a:prstGeom prst="line">
            <a:avLst/>
          </a:prstGeom>
          <a:ln w="3810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flipV="1">
            <a:off x="6958508" y="5157192"/>
            <a:ext cx="1260246" cy="8384"/>
          </a:xfrm>
          <a:prstGeom prst="line">
            <a:avLst/>
          </a:prstGeom>
          <a:ln w="3810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flipV="1">
            <a:off x="6184369" y="5427721"/>
            <a:ext cx="1260246" cy="8384"/>
          </a:xfrm>
          <a:prstGeom prst="line">
            <a:avLst/>
          </a:prstGeom>
          <a:ln w="38100">
            <a:solidFill>
              <a:schemeClr val="bg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037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9796" y="692696"/>
            <a:ext cx="4464496" cy="2192100"/>
          </a:xfrm>
          <a:prstGeom prst="rect">
            <a:avLst/>
          </a:prstGeom>
          <a:ln>
            <a:noFill/>
          </a:ln>
          <a:effectLst>
            <a:outerShdw blurRad="292100" dist="139700" dir="2700000" algn="tl" rotWithShape="0">
              <a:srgbClr val="333333">
                <a:alpha val="65000"/>
              </a:srgbClr>
            </a:outerShdw>
          </a:effectLst>
        </p:spPr>
      </p:pic>
      <p:pic>
        <p:nvPicPr>
          <p:cNvPr id="3" name="Imagen 2"/>
          <p:cNvPicPr>
            <a:picLocks noChangeAspect="1"/>
          </p:cNvPicPr>
          <p:nvPr/>
        </p:nvPicPr>
        <p:blipFill>
          <a:blip r:embed="rId3"/>
          <a:stretch>
            <a:fillRect/>
          </a:stretch>
        </p:blipFill>
        <p:spPr>
          <a:xfrm>
            <a:off x="1917948" y="2608571"/>
            <a:ext cx="1571625" cy="552450"/>
          </a:xfrm>
          <a:prstGeom prst="rect">
            <a:avLst/>
          </a:prstGeom>
          <a:ln>
            <a:noFill/>
          </a:ln>
          <a:effectLst>
            <a:outerShdw blurRad="292100" dist="139700" dir="2700000" algn="tl" rotWithShape="0">
              <a:srgbClr val="333333">
                <a:alpha val="65000"/>
              </a:srgbClr>
            </a:outerShdw>
          </a:effectLst>
        </p:spPr>
      </p:pic>
      <p:pic>
        <p:nvPicPr>
          <p:cNvPr id="4" name="Imagen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5780" y="3650937"/>
            <a:ext cx="8929603" cy="11497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n 4"/>
          <p:cNvPicPr>
            <a:picLocks noChangeAspect="1"/>
          </p:cNvPicPr>
          <p:nvPr/>
        </p:nvPicPr>
        <p:blipFill>
          <a:blip r:embed="rId5"/>
          <a:stretch>
            <a:fillRect/>
          </a:stretch>
        </p:blipFill>
        <p:spPr>
          <a:xfrm>
            <a:off x="3328367" y="4562546"/>
            <a:ext cx="1685925" cy="514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n 5"/>
          <p:cNvPicPr>
            <a:picLocks noChangeAspect="1"/>
          </p:cNvPicPr>
          <p:nvPr/>
        </p:nvPicPr>
        <p:blipFill>
          <a:blip r:embed="rId6"/>
          <a:stretch>
            <a:fillRect/>
          </a:stretch>
        </p:blipFill>
        <p:spPr>
          <a:xfrm>
            <a:off x="5590356" y="1196752"/>
            <a:ext cx="6181725" cy="1019175"/>
          </a:xfrm>
          <a:prstGeom prst="rect">
            <a:avLst/>
          </a:prstGeom>
          <a:ln>
            <a:noFill/>
          </a:ln>
          <a:effectLst>
            <a:outerShdw blurRad="292100" dist="139700" dir="2700000" algn="tl" rotWithShape="0">
              <a:srgbClr val="333333">
                <a:alpha val="65000"/>
              </a:srgbClr>
            </a:outerShdw>
          </a:effectLst>
        </p:spPr>
      </p:pic>
      <p:pic>
        <p:nvPicPr>
          <p:cNvPr id="7" name="Imagen 6"/>
          <p:cNvPicPr>
            <a:picLocks noChangeAspect="1"/>
          </p:cNvPicPr>
          <p:nvPr/>
        </p:nvPicPr>
        <p:blipFill>
          <a:blip r:embed="rId7"/>
          <a:stretch>
            <a:fillRect/>
          </a:stretch>
        </p:blipFill>
        <p:spPr>
          <a:xfrm>
            <a:off x="7750596" y="2008496"/>
            <a:ext cx="1152525" cy="600075"/>
          </a:xfrm>
          <a:prstGeom prst="rect">
            <a:avLst/>
          </a:prstGeom>
          <a:ln>
            <a:noFill/>
          </a:ln>
          <a:effectLst>
            <a:outerShdw blurRad="292100" dist="139700" dir="2700000" algn="tl" rotWithShape="0">
              <a:srgbClr val="333333">
                <a:alpha val="65000"/>
              </a:srgbClr>
            </a:outerShdw>
          </a:effectLst>
        </p:spPr>
      </p:pic>
      <p:pic>
        <p:nvPicPr>
          <p:cNvPr id="8" name="Imagen 7"/>
          <p:cNvPicPr>
            <a:picLocks noChangeAspect="1"/>
          </p:cNvPicPr>
          <p:nvPr/>
        </p:nvPicPr>
        <p:blipFill>
          <a:blip r:embed="rId8"/>
          <a:stretch>
            <a:fillRect/>
          </a:stretch>
        </p:blipFill>
        <p:spPr>
          <a:xfrm>
            <a:off x="4505227" y="5269367"/>
            <a:ext cx="7277100" cy="1438275"/>
          </a:xfrm>
          <a:prstGeom prst="rect">
            <a:avLst/>
          </a:prstGeom>
          <a:ln>
            <a:noFill/>
          </a:ln>
          <a:effectLst>
            <a:outerShdw blurRad="292100" dist="139700" dir="2700000" algn="tl" rotWithShape="0">
              <a:srgbClr val="333333">
                <a:alpha val="65000"/>
              </a:srgbClr>
            </a:outerShdw>
          </a:effectLst>
        </p:spPr>
      </p:pic>
      <p:pic>
        <p:nvPicPr>
          <p:cNvPr id="9" name="Imagen 8"/>
          <p:cNvPicPr>
            <a:picLocks noChangeAspect="1"/>
          </p:cNvPicPr>
          <p:nvPr/>
        </p:nvPicPr>
        <p:blipFill>
          <a:blip r:embed="rId9"/>
          <a:stretch>
            <a:fillRect/>
          </a:stretch>
        </p:blipFill>
        <p:spPr>
          <a:xfrm>
            <a:off x="1701924" y="5829643"/>
            <a:ext cx="2933700" cy="6762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46804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89956" y="332656"/>
            <a:ext cx="8079476" cy="6073253"/>
          </a:xfrm>
          <a:prstGeom prst="rect">
            <a:avLst/>
          </a:prstGeom>
        </p:spPr>
      </p:pic>
    </p:spTree>
    <p:extLst>
      <p:ext uri="{BB962C8B-B14F-4D97-AF65-F5344CB8AC3E}">
        <p14:creationId xmlns:p14="http://schemas.microsoft.com/office/powerpoint/2010/main" val="3377871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82555" y="899012"/>
            <a:ext cx="8846187" cy="1746459"/>
          </a:xfrm>
          <a:prstGeom prst="rect">
            <a:avLst/>
          </a:prstGeom>
        </p:spPr>
      </p:pic>
      <p:pic>
        <p:nvPicPr>
          <p:cNvPr id="3" name="Imagen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24350" y="-72127"/>
            <a:ext cx="6276335" cy="1146114"/>
          </a:xfrm>
          <a:prstGeom prst="rect">
            <a:avLst/>
          </a:prstGeom>
        </p:spPr>
      </p:pic>
      <p:pic>
        <p:nvPicPr>
          <p:cNvPr id="5" name="Imagen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724388" y="2891064"/>
            <a:ext cx="5962518" cy="924606"/>
          </a:xfrm>
          <a:prstGeom prst="rect">
            <a:avLst/>
          </a:prstGeom>
        </p:spPr>
      </p:pic>
      <p:pic>
        <p:nvPicPr>
          <p:cNvPr id="6" name="Imagen 5"/>
          <p:cNvPicPr>
            <a:picLocks noChangeAspect="1"/>
          </p:cNvPicPr>
          <p:nvPr/>
        </p:nvPicPr>
        <p:blipFill>
          <a:blip r:embed="rId5"/>
          <a:stretch>
            <a:fillRect/>
          </a:stretch>
        </p:blipFill>
        <p:spPr>
          <a:xfrm>
            <a:off x="2997462" y="4762722"/>
            <a:ext cx="5689444" cy="1923549"/>
          </a:xfrm>
          <a:prstGeom prst="rect">
            <a:avLst/>
          </a:prstGeom>
        </p:spPr>
      </p:pic>
      <p:pic>
        <p:nvPicPr>
          <p:cNvPr id="4" name="Imagen 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432641" y="3463322"/>
            <a:ext cx="7917284" cy="927806"/>
          </a:xfrm>
          <a:prstGeom prst="rect">
            <a:avLst/>
          </a:prstGeom>
        </p:spPr>
      </p:pic>
      <p:cxnSp>
        <p:nvCxnSpPr>
          <p:cNvPr id="7" name="Conector recto 6"/>
          <p:cNvCxnSpPr/>
          <p:nvPr/>
        </p:nvCxnSpPr>
        <p:spPr>
          <a:xfrm>
            <a:off x="6022404" y="1556792"/>
            <a:ext cx="2160240" cy="0"/>
          </a:xfrm>
          <a:prstGeom prst="line">
            <a:avLst/>
          </a:prstGeom>
          <a:ln w="3810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6526460" y="3933056"/>
            <a:ext cx="791882" cy="0"/>
          </a:xfrm>
          <a:prstGeom prst="line">
            <a:avLst/>
          </a:prstGeom>
          <a:ln w="3810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1629916" y="4221088"/>
            <a:ext cx="2520280" cy="0"/>
          </a:xfrm>
          <a:prstGeom prst="line">
            <a:avLst/>
          </a:prstGeom>
          <a:ln w="3810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3214092" y="6453336"/>
            <a:ext cx="1296144" cy="0"/>
          </a:xfrm>
          <a:prstGeom prst="line">
            <a:avLst/>
          </a:prstGeom>
          <a:ln w="38100">
            <a:solidFill>
              <a:schemeClr val="bg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7179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215" y="-1107504"/>
            <a:ext cx="11702821" cy="2880320"/>
          </a:xfrm>
          <a:prstGeom prst="rect">
            <a:avLst/>
          </a:prstGeom>
          <a:solidFill>
            <a:schemeClr val="bg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4"/>
          <p:cNvPicPr>
            <a:picLocks noChangeAspect="1"/>
          </p:cNvPicPr>
          <p:nvPr/>
        </p:nvPicPr>
        <p:blipFill>
          <a:blip r:embed="rId3"/>
          <a:stretch>
            <a:fillRect/>
          </a:stretch>
        </p:blipFill>
        <p:spPr>
          <a:xfrm>
            <a:off x="3430116" y="-603448"/>
            <a:ext cx="5172075" cy="2286000"/>
          </a:xfrm>
          <a:prstGeom prst="rect">
            <a:avLst/>
          </a:prstGeom>
        </p:spPr>
      </p:pic>
      <p:pic>
        <p:nvPicPr>
          <p:cNvPr id="6" name="Imagen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8464" y="2006843"/>
            <a:ext cx="11455377" cy="4822354"/>
          </a:xfrm>
          <a:prstGeom prst="rect">
            <a:avLst/>
          </a:prstGeom>
        </p:spPr>
      </p:pic>
      <p:cxnSp>
        <p:nvCxnSpPr>
          <p:cNvPr id="3" name="Conector recto 2"/>
          <p:cNvCxnSpPr/>
          <p:nvPr/>
        </p:nvCxnSpPr>
        <p:spPr>
          <a:xfrm>
            <a:off x="6814492" y="116632"/>
            <a:ext cx="1008112" cy="0"/>
          </a:xfrm>
          <a:prstGeom prst="line">
            <a:avLst/>
          </a:prstGeom>
          <a:ln w="3810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 name="Conector recto 6"/>
          <p:cNvCxnSpPr/>
          <p:nvPr/>
        </p:nvCxnSpPr>
        <p:spPr>
          <a:xfrm>
            <a:off x="3790156" y="404664"/>
            <a:ext cx="2808312" cy="0"/>
          </a:xfrm>
          <a:prstGeom prst="line">
            <a:avLst/>
          </a:prstGeom>
          <a:ln w="3810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4510236" y="1412776"/>
            <a:ext cx="3888432" cy="0"/>
          </a:xfrm>
          <a:prstGeom prst="line">
            <a:avLst/>
          </a:prstGeom>
          <a:ln w="3810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3790156" y="1628800"/>
            <a:ext cx="3888432" cy="0"/>
          </a:xfrm>
          <a:prstGeom prst="line">
            <a:avLst/>
          </a:prstGeom>
          <a:ln w="38100">
            <a:solidFill>
              <a:schemeClr val="bg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700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584795" y="2996951"/>
            <a:ext cx="8023708" cy="2274437"/>
          </a:xfrm>
          <a:prstGeom prst="rect">
            <a:avLst/>
          </a:prstGeom>
          <a:ln>
            <a:noFill/>
          </a:ln>
          <a:effectLst>
            <a:outerShdw blurRad="292100" dist="139700" dir="2700000" algn="tl" rotWithShape="0">
              <a:srgbClr val="333333">
                <a:alpha val="65000"/>
              </a:srgbClr>
            </a:outerShdw>
          </a:effectLst>
        </p:spPr>
      </p:pic>
      <p:pic>
        <p:nvPicPr>
          <p:cNvPr id="3" name="Imagen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1985388" cy="1844824"/>
          </a:xfrm>
          <a:prstGeom prst="rect">
            <a:avLst/>
          </a:prstGeom>
        </p:spPr>
      </p:pic>
      <p:pic>
        <p:nvPicPr>
          <p:cNvPr id="4" name="Imagen 3"/>
          <p:cNvPicPr>
            <a:picLocks noChangeAspect="1"/>
          </p:cNvPicPr>
          <p:nvPr/>
        </p:nvPicPr>
        <p:blipFill>
          <a:blip r:embed="rId4"/>
          <a:stretch>
            <a:fillRect/>
          </a:stretch>
        </p:blipFill>
        <p:spPr>
          <a:xfrm>
            <a:off x="3142084" y="596053"/>
            <a:ext cx="5572125" cy="866775"/>
          </a:xfrm>
          <a:prstGeom prst="rect">
            <a:avLst/>
          </a:prstGeom>
        </p:spPr>
      </p:pic>
      <p:pic>
        <p:nvPicPr>
          <p:cNvPr id="7" name="Imagen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82317" y="2252681"/>
            <a:ext cx="3251683" cy="2251165"/>
          </a:xfrm>
          <a:prstGeom prst="rect">
            <a:avLst/>
          </a:prstGeom>
        </p:spPr>
      </p:pic>
      <p:cxnSp>
        <p:nvCxnSpPr>
          <p:cNvPr id="8" name="Conector recto 7"/>
          <p:cNvCxnSpPr/>
          <p:nvPr/>
        </p:nvCxnSpPr>
        <p:spPr>
          <a:xfrm>
            <a:off x="4366220" y="908720"/>
            <a:ext cx="3888432" cy="0"/>
          </a:xfrm>
          <a:prstGeom prst="line">
            <a:avLst/>
          </a:prstGeom>
          <a:ln w="3810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3703390" y="1196752"/>
            <a:ext cx="4551262" cy="0"/>
          </a:xfrm>
          <a:prstGeom prst="line">
            <a:avLst/>
          </a:prstGeom>
          <a:ln w="3810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flipV="1">
            <a:off x="3703390" y="1384468"/>
            <a:ext cx="510430" cy="8384"/>
          </a:xfrm>
          <a:prstGeom prst="line">
            <a:avLst/>
          </a:prstGeom>
          <a:ln w="38100">
            <a:solidFill>
              <a:schemeClr val="bg2"/>
            </a:solidFill>
            <a:miter lim="800000"/>
          </a:ln>
        </p:spPr>
        <p:style>
          <a:lnRef idx="1">
            <a:schemeClr val="accent1"/>
          </a:lnRef>
          <a:fillRef idx="0">
            <a:schemeClr val="accent1"/>
          </a:fillRef>
          <a:effectRef idx="0">
            <a:schemeClr val="accent1"/>
          </a:effectRef>
          <a:fontRef idx="minor">
            <a:schemeClr val="tx1"/>
          </a:fontRef>
        </p:style>
      </p:cxnSp>
      <p:pic>
        <p:nvPicPr>
          <p:cNvPr id="12" name="Imagen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159094" y="4304709"/>
            <a:ext cx="838907" cy="1335541"/>
          </a:xfrm>
          <a:prstGeom prst="rect">
            <a:avLst/>
          </a:prstGeom>
        </p:spPr>
      </p:pic>
      <p:cxnSp>
        <p:nvCxnSpPr>
          <p:cNvPr id="13" name="Conector recto 12"/>
          <p:cNvCxnSpPr/>
          <p:nvPr/>
        </p:nvCxnSpPr>
        <p:spPr>
          <a:xfrm flipV="1">
            <a:off x="2638028" y="4509120"/>
            <a:ext cx="936104" cy="8384"/>
          </a:xfrm>
          <a:prstGeom prst="line">
            <a:avLst/>
          </a:prstGeom>
          <a:ln w="3810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flipV="1">
            <a:off x="4703776" y="4695171"/>
            <a:ext cx="1174612" cy="8384"/>
          </a:xfrm>
          <a:prstGeom prst="line">
            <a:avLst/>
          </a:prstGeom>
          <a:ln w="38100">
            <a:solidFill>
              <a:schemeClr val="bg2"/>
            </a:solidFill>
            <a:miter lim="800000"/>
          </a:ln>
        </p:spPr>
        <p:style>
          <a:lnRef idx="1">
            <a:schemeClr val="accent1"/>
          </a:lnRef>
          <a:fillRef idx="0">
            <a:schemeClr val="accent1"/>
          </a:fillRef>
          <a:effectRef idx="0">
            <a:schemeClr val="accent1"/>
          </a:effectRef>
          <a:fontRef idx="minor">
            <a:schemeClr val="tx1"/>
          </a:fontRef>
        </p:style>
      </p:cxnSp>
      <p:pic>
        <p:nvPicPr>
          <p:cNvPr id="19" name="Imagen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021409" y="4869160"/>
            <a:ext cx="1201016" cy="48772"/>
          </a:xfrm>
          <a:prstGeom prst="rect">
            <a:avLst/>
          </a:prstGeom>
        </p:spPr>
      </p:pic>
      <p:pic>
        <p:nvPicPr>
          <p:cNvPr id="5" name="Imagen 4"/>
          <p:cNvPicPr>
            <a:picLocks noChangeAspect="1"/>
          </p:cNvPicPr>
          <p:nvPr/>
        </p:nvPicPr>
        <p:blipFill>
          <a:blip r:embed="rId8"/>
          <a:stretch>
            <a:fillRect/>
          </a:stretch>
        </p:blipFill>
        <p:spPr>
          <a:xfrm>
            <a:off x="676365" y="1971834"/>
            <a:ext cx="8500138" cy="5082955"/>
          </a:xfrm>
          <a:prstGeom prst="rect">
            <a:avLst/>
          </a:prstGeom>
        </p:spPr>
      </p:pic>
      <p:sp>
        <p:nvSpPr>
          <p:cNvPr id="23" name="Elipse 22"/>
          <p:cNvSpPr/>
          <p:nvPr/>
        </p:nvSpPr>
        <p:spPr>
          <a:xfrm>
            <a:off x="1896481" y="3286985"/>
            <a:ext cx="6803592" cy="1996435"/>
          </a:xfrm>
          <a:prstGeom prst="ellipse">
            <a:avLst/>
          </a:prstGeom>
          <a:noFill/>
          <a:ln w="571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930698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50"/>
                                  </p:stCondLst>
                                  <p:childTnLst>
                                    <p:set>
                                      <p:cBhvr>
                                        <p:cTn id="9" dur="1" fill="hold">
                                          <p:stCondLst>
                                            <p:cond delay="0"/>
                                          </p:stCondLst>
                                        </p:cTn>
                                        <p:tgtEl>
                                          <p:spTgt spid="13"/>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nodeType="afterEffect">
                                  <p:stCondLst>
                                    <p:cond delay="250"/>
                                  </p:stCondLst>
                                  <p:childTnLst>
                                    <p:set>
                                      <p:cBhvr>
                                        <p:cTn id="12" dur="1" fill="hold">
                                          <p:stCondLst>
                                            <p:cond delay="0"/>
                                          </p:stCondLst>
                                        </p:cTn>
                                        <p:tgtEl>
                                          <p:spTgt spid="17"/>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nodeType="afterEffect">
                                  <p:stCondLst>
                                    <p:cond delay="25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250"/>
                                  </p:stCondLst>
                                  <p:childTnLst>
                                    <p:set>
                                      <p:cBhvr>
                                        <p:cTn id="26" dur="1" fill="hold">
                                          <p:stCondLst>
                                            <p:cond delay="0"/>
                                          </p:stCondLst>
                                        </p:cTn>
                                        <p:tgtEl>
                                          <p:spTgt spid="7"/>
                                        </p:tgtEl>
                                        <p:attrNameLst>
                                          <p:attrName>style.visibility</p:attrName>
                                        </p:attrNameLst>
                                      </p:cBhvr>
                                      <p:to>
                                        <p:strVal val="visible"/>
                                      </p:to>
                                    </p:set>
                                  </p:childTnLst>
                                </p:cTn>
                              </p:par>
                            </p:childTnLst>
                          </p:cTn>
                        </p:par>
                        <p:par>
                          <p:cTn id="27" fill="hold">
                            <p:stCondLst>
                              <p:cond delay="250"/>
                            </p:stCondLst>
                            <p:childTnLst>
                              <p:par>
                                <p:cTn id="28" presetID="1" presetClass="entr" presetSubtype="0" fill="hold" nodeType="afterEffect">
                                  <p:stCondLst>
                                    <p:cond delay="25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1985388" cy="1844824"/>
          </a:xfrm>
          <a:prstGeom prst="rect">
            <a:avLst/>
          </a:prstGeom>
        </p:spPr>
      </p:pic>
      <p:pic>
        <p:nvPicPr>
          <p:cNvPr id="8" name="Imagen 7"/>
          <p:cNvPicPr>
            <a:picLocks noChangeAspect="1"/>
          </p:cNvPicPr>
          <p:nvPr/>
        </p:nvPicPr>
        <p:blipFill>
          <a:blip r:embed="rId3"/>
          <a:stretch>
            <a:fillRect/>
          </a:stretch>
        </p:blipFill>
        <p:spPr>
          <a:xfrm>
            <a:off x="2923201" y="188640"/>
            <a:ext cx="6630604" cy="1258838"/>
          </a:xfrm>
          <a:prstGeom prst="rect">
            <a:avLst/>
          </a:prstGeom>
        </p:spPr>
      </p:pic>
      <p:pic>
        <p:nvPicPr>
          <p:cNvPr id="9" name="Imagen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7788" y="2564904"/>
            <a:ext cx="10801350" cy="2238233"/>
          </a:xfrm>
          <a:prstGeom prst="rect">
            <a:avLst/>
          </a:prstGeom>
        </p:spPr>
      </p:pic>
      <p:sp>
        <p:nvSpPr>
          <p:cNvPr id="2" name="Elipse 1"/>
          <p:cNvSpPr/>
          <p:nvPr/>
        </p:nvSpPr>
        <p:spPr>
          <a:xfrm>
            <a:off x="909836" y="2739143"/>
            <a:ext cx="1274440" cy="626368"/>
          </a:xfrm>
          <a:prstGeom prst="ellipse">
            <a:avLst/>
          </a:prstGeom>
          <a:noFill/>
          <a:ln w="571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26260" y="476672"/>
            <a:ext cx="1030313" cy="36579"/>
          </a:xfrm>
          <a:prstGeom prst="rect">
            <a:avLst/>
          </a:prstGeom>
        </p:spPr>
      </p:pic>
      <p:pic>
        <p:nvPicPr>
          <p:cNvPr id="11" name="Imagen 10"/>
          <p:cNvPicPr>
            <a:picLocks noChangeAspect="1"/>
          </p:cNvPicPr>
          <p:nvPr/>
        </p:nvPicPr>
        <p:blipFill>
          <a:blip r:embed="rId5"/>
          <a:stretch>
            <a:fillRect/>
          </a:stretch>
        </p:blipFill>
        <p:spPr>
          <a:xfrm>
            <a:off x="5590356" y="1340768"/>
            <a:ext cx="1800200" cy="79882"/>
          </a:xfrm>
          <a:prstGeom prst="rect">
            <a:avLst/>
          </a:prstGeom>
        </p:spPr>
      </p:pic>
    </p:spTree>
    <p:extLst>
      <p:ext uri="{BB962C8B-B14F-4D97-AF65-F5344CB8AC3E}">
        <p14:creationId xmlns:p14="http://schemas.microsoft.com/office/powerpoint/2010/main" val="188743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5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611" y="-1251520"/>
            <a:ext cx="12205235" cy="3021161"/>
          </a:xfrm>
          <a:prstGeom prst="rect">
            <a:avLst/>
          </a:prstGeom>
        </p:spPr>
      </p:pic>
      <p:pic>
        <p:nvPicPr>
          <p:cNvPr id="3" name="Imagen 2"/>
          <p:cNvPicPr>
            <a:picLocks noChangeAspect="1"/>
          </p:cNvPicPr>
          <p:nvPr/>
        </p:nvPicPr>
        <p:blipFill>
          <a:blip r:embed="rId3"/>
          <a:stretch>
            <a:fillRect/>
          </a:stretch>
        </p:blipFill>
        <p:spPr>
          <a:xfrm>
            <a:off x="3214092" y="265753"/>
            <a:ext cx="5438775" cy="866775"/>
          </a:xfrm>
          <a:prstGeom prst="rect">
            <a:avLst/>
          </a:prstGeom>
        </p:spPr>
      </p:pic>
      <p:pic>
        <p:nvPicPr>
          <p:cNvPr id="6" name="Imagen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7788" y="1988840"/>
            <a:ext cx="7586809" cy="4155783"/>
          </a:xfrm>
          <a:prstGeom prst="rect">
            <a:avLst/>
          </a:prstGeom>
        </p:spPr>
      </p:pic>
      <p:grpSp>
        <p:nvGrpSpPr>
          <p:cNvPr id="7" name="Group 3"/>
          <p:cNvGrpSpPr>
            <a:grpSpLocks/>
          </p:cNvGrpSpPr>
          <p:nvPr/>
        </p:nvGrpSpPr>
        <p:grpSpPr bwMode="auto">
          <a:xfrm>
            <a:off x="6742484" y="3574412"/>
            <a:ext cx="5184334" cy="3259865"/>
            <a:chOff x="0" y="572"/>
            <a:chExt cx="5760" cy="3348"/>
          </a:xfrm>
        </p:grpSpPr>
        <p:pic>
          <p:nvPicPr>
            <p:cNvPr id="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572"/>
              <a:ext cx="5760" cy="29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Rectangle 5"/>
            <p:cNvSpPr>
              <a:spLocks noChangeArrowheads="1"/>
            </p:cNvSpPr>
            <p:nvPr/>
          </p:nvSpPr>
          <p:spPr bwMode="auto">
            <a:xfrm>
              <a:off x="494" y="3636"/>
              <a:ext cx="4772"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s-ES" sz="800" dirty="0"/>
                <a:t>McKenna C. Ecstasy is low in league table of major causes of deaths. BMJ 2002;325:29</a:t>
              </a:r>
              <a:r>
                <a:rPr lang="en-GB" altLang="es-ES" sz="1200" dirty="0"/>
                <a:t>6</a:t>
              </a:r>
            </a:p>
          </p:txBody>
        </p:sp>
      </p:grpSp>
      <p:cxnSp>
        <p:nvCxnSpPr>
          <p:cNvPr id="5" name="Conector recto 4"/>
          <p:cNvCxnSpPr/>
          <p:nvPr/>
        </p:nvCxnSpPr>
        <p:spPr>
          <a:xfrm>
            <a:off x="3557215" y="3212976"/>
            <a:ext cx="2897237"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1973039" y="3356992"/>
            <a:ext cx="1745109"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6598468" y="3212976"/>
            <a:ext cx="1080120"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6598468" y="548680"/>
            <a:ext cx="1345621" cy="0"/>
          </a:xfrm>
          <a:prstGeom prst="line">
            <a:avLst/>
          </a:prstGeom>
          <a:ln w="3810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6007078" y="836712"/>
            <a:ext cx="2057519" cy="0"/>
          </a:xfrm>
          <a:prstGeom prst="line">
            <a:avLst/>
          </a:prstGeom>
          <a:ln w="3810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3790156" y="1052736"/>
            <a:ext cx="2057519" cy="0"/>
          </a:xfrm>
          <a:prstGeom prst="line">
            <a:avLst/>
          </a:prstGeom>
          <a:ln w="38100">
            <a:solidFill>
              <a:schemeClr val="bg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4212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1985388" cy="2966742"/>
          </a:xfrm>
          <a:prstGeom prst="rect">
            <a:avLst/>
          </a:prstGeom>
        </p:spPr>
      </p:pic>
      <p:pic>
        <p:nvPicPr>
          <p:cNvPr id="2" name="Imagen 1"/>
          <p:cNvPicPr>
            <a:picLocks noChangeAspect="1"/>
          </p:cNvPicPr>
          <p:nvPr/>
        </p:nvPicPr>
        <p:blipFill>
          <a:blip r:embed="rId3"/>
          <a:stretch>
            <a:fillRect/>
          </a:stretch>
        </p:blipFill>
        <p:spPr>
          <a:xfrm>
            <a:off x="333772" y="3140968"/>
            <a:ext cx="11137880" cy="3384376"/>
          </a:xfrm>
          <a:prstGeom prst="rect">
            <a:avLst/>
          </a:prstGeom>
        </p:spPr>
      </p:pic>
      <p:pic>
        <p:nvPicPr>
          <p:cNvPr id="4" name="Imagen 3"/>
          <p:cNvPicPr>
            <a:picLocks noChangeAspect="1"/>
          </p:cNvPicPr>
          <p:nvPr/>
        </p:nvPicPr>
        <p:blipFill>
          <a:blip r:embed="rId4"/>
          <a:stretch>
            <a:fillRect/>
          </a:stretch>
        </p:blipFill>
        <p:spPr>
          <a:xfrm>
            <a:off x="1629916" y="620688"/>
            <a:ext cx="8569743" cy="1368152"/>
          </a:xfrm>
          <a:prstGeom prst="rect">
            <a:avLst/>
          </a:prstGeom>
        </p:spPr>
      </p:pic>
      <p:cxnSp>
        <p:nvCxnSpPr>
          <p:cNvPr id="5" name="Conector recto 4"/>
          <p:cNvCxnSpPr/>
          <p:nvPr/>
        </p:nvCxnSpPr>
        <p:spPr>
          <a:xfrm>
            <a:off x="6886500" y="1412776"/>
            <a:ext cx="2304256" cy="0"/>
          </a:xfrm>
          <a:prstGeom prst="line">
            <a:avLst/>
          </a:prstGeom>
          <a:ln w="3810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 name="Conector recto 7"/>
          <p:cNvCxnSpPr/>
          <p:nvPr/>
        </p:nvCxnSpPr>
        <p:spPr>
          <a:xfrm>
            <a:off x="2494012" y="1844824"/>
            <a:ext cx="6840760" cy="0"/>
          </a:xfrm>
          <a:prstGeom prst="line">
            <a:avLst/>
          </a:prstGeom>
          <a:ln w="38100">
            <a:solidFill>
              <a:schemeClr val="bg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556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89756" y="116632"/>
            <a:ext cx="11737304" cy="3566518"/>
          </a:xfrm>
          <a:prstGeom prst="rect">
            <a:avLst/>
          </a:prstGeom>
        </p:spPr>
      </p:pic>
      <p:pic>
        <p:nvPicPr>
          <p:cNvPr id="5" name="Imagen 4"/>
          <p:cNvPicPr>
            <a:picLocks noChangeAspect="1"/>
          </p:cNvPicPr>
          <p:nvPr/>
        </p:nvPicPr>
        <p:blipFill>
          <a:blip r:embed="rId3"/>
          <a:stretch>
            <a:fillRect/>
          </a:stretch>
        </p:blipFill>
        <p:spPr>
          <a:xfrm>
            <a:off x="197364" y="3933056"/>
            <a:ext cx="18472451" cy="3744416"/>
          </a:xfrm>
          <a:prstGeom prst="rect">
            <a:avLst/>
          </a:prstGeom>
        </p:spPr>
      </p:pic>
      <p:sp>
        <p:nvSpPr>
          <p:cNvPr id="6" name="Elipse 5"/>
          <p:cNvSpPr/>
          <p:nvPr/>
        </p:nvSpPr>
        <p:spPr>
          <a:xfrm>
            <a:off x="177890" y="476672"/>
            <a:ext cx="1152128" cy="576064"/>
          </a:xfrm>
          <a:prstGeom prst="ellipse">
            <a:avLst/>
          </a:prstGeom>
          <a:noFill/>
          <a:ln>
            <a:solidFill>
              <a:schemeClr val="bg2"/>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a:ln w="76200">
                <a:solidFill>
                  <a:schemeClr val="tx1"/>
                </a:solidFill>
              </a:ln>
            </a:endParaRPr>
          </a:p>
        </p:txBody>
      </p:sp>
      <p:pic>
        <p:nvPicPr>
          <p:cNvPr id="7" name="Imagen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22004" y="3933056"/>
            <a:ext cx="1341236" cy="755970"/>
          </a:xfrm>
          <a:prstGeom prst="rect">
            <a:avLst/>
          </a:prstGeom>
        </p:spPr>
      </p:pic>
    </p:spTree>
    <p:extLst>
      <p:ext uri="{BB962C8B-B14F-4D97-AF65-F5344CB8AC3E}">
        <p14:creationId xmlns:p14="http://schemas.microsoft.com/office/powerpoint/2010/main" val="2708319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1764" y="-315416"/>
            <a:ext cx="12169352" cy="1219200"/>
          </a:xfrm>
        </p:spPr>
        <p:txBody>
          <a:bodyPr/>
          <a:lstStyle/>
          <a:p>
            <a:r>
              <a:rPr lang="es-ES" dirty="0" smtClean="0"/>
              <a:t>ON-LINE HEALTH &amp; DRUGS ADVICE IN HARM REDUCTION</a:t>
            </a:r>
            <a:endParaRPr lang="es-ES" dirty="0"/>
          </a:p>
        </p:txBody>
      </p:sp>
      <p:sp>
        <p:nvSpPr>
          <p:cNvPr id="3" name="Marcador de contenido 2"/>
          <p:cNvSpPr>
            <a:spLocks noGrp="1"/>
          </p:cNvSpPr>
          <p:nvPr>
            <p:ph sz="half" idx="1"/>
          </p:nvPr>
        </p:nvSpPr>
        <p:spPr>
          <a:xfrm>
            <a:off x="1125860" y="3573016"/>
            <a:ext cx="4977104" cy="4470400"/>
          </a:xfrm>
        </p:spPr>
        <p:txBody>
          <a:bodyPr/>
          <a:lstStyle/>
          <a:p>
            <a:r>
              <a:rPr lang="es-ES" dirty="0" smtClean="0"/>
              <a:t>POSITIVE ASPECTS</a:t>
            </a:r>
          </a:p>
          <a:p>
            <a:pPr lvl="1"/>
            <a:r>
              <a:rPr lang="es-ES" dirty="0" err="1" smtClean="0"/>
              <a:t>Guarantees</a:t>
            </a:r>
            <a:r>
              <a:rPr lang="es-ES" dirty="0" smtClean="0"/>
              <a:t> </a:t>
            </a:r>
            <a:r>
              <a:rPr lang="es-ES" dirty="0" err="1" smtClean="0"/>
              <a:t>confidentiality</a:t>
            </a:r>
            <a:endParaRPr lang="es-ES" dirty="0" smtClean="0"/>
          </a:p>
          <a:p>
            <a:pPr lvl="1"/>
            <a:r>
              <a:rPr lang="es-ES" dirty="0" err="1" smtClean="0"/>
              <a:t>Highly</a:t>
            </a:r>
            <a:r>
              <a:rPr lang="es-ES" dirty="0" smtClean="0"/>
              <a:t> accesible</a:t>
            </a:r>
          </a:p>
          <a:p>
            <a:pPr lvl="1"/>
            <a:r>
              <a:rPr lang="es-ES" dirty="0" err="1" smtClean="0"/>
              <a:t>Not</a:t>
            </a:r>
            <a:r>
              <a:rPr lang="es-ES" dirty="0" smtClean="0"/>
              <a:t> </a:t>
            </a:r>
            <a:r>
              <a:rPr lang="es-ES" dirty="0" err="1" smtClean="0"/>
              <a:t>expensive</a:t>
            </a:r>
            <a:endParaRPr lang="es-ES" dirty="0" smtClean="0"/>
          </a:p>
          <a:p>
            <a:pPr lvl="1"/>
            <a:r>
              <a:rPr lang="es-ES" dirty="0" err="1" smtClean="0"/>
              <a:t>Give</a:t>
            </a:r>
            <a:r>
              <a:rPr lang="es-ES" dirty="0" smtClean="0"/>
              <a:t> concrete </a:t>
            </a:r>
            <a:r>
              <a:rPr lang="es-ES" dirty="0" err="1" smtClean="0"/>
              <a:t>answers</a:t>
            </a:r>
            <a:endParaRPr lang="es-ES" dirty="0" smtClean="0"/>
          </a:p>
          <a:p>
            <a:pPr lvl="1"/>
            <a:endParaRPr lang="es-ES" dirty="0"/>
          </a:p>
        </p:txBody>
      </p:sp>
      <p:sp>
        <p:nvSpPr>
          <p:cNvPr id="9" name="Marcador de contenido 2"/>
          <p:cNvSpPr txBox="1">
            <a:spLocks/>
          </p:cNvSpPr>
          <p:nvPr/>
        </p:nvSpPr>
        <p:spPr>
          <a:xfrm>
            <a:off x="6814492" y="3501008"/>
            <a:ext cx="4977104" cy="4470400"/>
          </a:xfrm>
          <a:prstGeom prst="rect">
            <a:avLst/>
          </a:prstGeom>
        </p:spPr>
        <p:txBody>
          <a:bodyPr vert="horz" lIns="121899" tIns="60949" rIns="121899" bIns="60949" rtlCol="0">
            <a:normAutofit/>
          </a:bodyPr>
          <a:lst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24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20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18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4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400" kern="1200">
                <a:solidFill>
                  <a:schemeClr val="tx1"/>
                </a:solidFill>
                <a:latin typeface="+mn-lt"/>
                <a:ea typeface="+mn-ea"/>
                <a:cs typeface="+mn-cs"/>
              </a:defRPr>
            </a:lvl6pPr>
            <a:lvl7pPr marL="2669581" indent="-274320" algn="l" defTabSz="1218987" rtl="0" eaLnBrk="1" latinLnBrk="0" hangingPunct="1">
              <a:lnSpc>
                <a:spcPct val="90000"/>
              </a:lnSpc>
              <a:spcBef>
                <a:spcPts val="800"/>
              </a:spcBef>
              <a:buClr>
                <a:schemeClr val="tx2"/>
              </a:buClr>
              <a:buFont typeface="Arial" pitchFamily="34" charset="0"/>
              <a:buChar char="•"/>
              <a:defRPr sz="1400" kern="1200">
                <a:solidFill>
                  <a:schemeClr val="tx1"/>
                </a:solidFill>
                <a:latin typeface="+mn-lt"/>
                <a:ea typeface="+mn-ea"/>
                <a:cs typeface="+mn-cs"/>
              </a:defRPr>
            </a:lvl7pPr>
            <a:lvl8pPr marL="2669581" indent="-274320" algn="l" defTabSz="1218987" rtl="0" eaLnBrk="1" latinLnBrk="0" hangingPunct="1">
              <a:lnSpc>
                <a:spcPct val="90000"/>
              </a:lnSpc>
              <a:spcBef>
                <a:spcPts val="800"/>
              </a:spcBef>
              <a:buClr>
                <a:schemeClr val="tx2"/>
              </a:buClr>
              <a:buSzPct val="100000"/>
              <a:buFont typeface="Cambria" pitchFamily="18" charset="0"/>
              <a:buChar char="–"/>
              <a:defRPr sz="1400" kern="1200">
                <a:solidFill>
                  <a:schemeClr val="tx1"/>
                </a:solidFill>
                <a:latin typeface="+mn-lt"/>
                <a:ea typeface="+mn-ea"/>
                <a:cs typeface="+mn-cs"/>
              </a:defRPr>
            </a:lvl8pPr>
            <a:lvl9pPr marL="2669581" indent="-274320" algn="l" defTabSz="1218987" rtl="0" eaLnBrk="1" latinLnBrk="0" hangingPunct="1">
              <a:lnSpc>
                <a:spcPct val="90000"/>
              </a:lnSpc>
              <a:spcBef>
                <a:spcPts val="800"/>
              </a:spcBef>
              <a:buClr>
                <a:schemeClr val="tx2"/>
              </a:buClr>
              <a:buFont typeface="Arial" pitchFamily="34" charset="0"/>
              <a:buChar char="•"/>
              <a:defRPr sz="1400" kern="1200">
                <a:solidFill>
                  <a:schemeClr val="tx1"/>
                </a:solidFill>
                <a:latin typeface="+mn-lt"/>
                <a:ea typeface="+mn-ea"/>
                <a:cs typeface="+mn-cs"/>
              </a:defRPr>
            </a:lvl9pPr>
          </a:lstStyle>
          <a:p>
            <a:r>
              <a:rPr lang="es-ES" dirty="0" smtClean="0"/>
              <a:t>NEGATIVE ASPECTS</a:t>
            </a:r>
          </a:p>
          <a:p>
            <a:pPr lvl="1"/>
            <a:r>
              <a:rPr lang="es-ES" dirty="0" err="1" smtClean="0"/>
              <a:t>Limited</a:t>
            </a:r>
            <a:r>
              <a:rPr lang="es-ES" dirty="0" smtClean="0"/>
              <a:t> </a:t>
            </a:r>
            <a:r>
              <a:rPr lang="es-ES" dirty="0" err="1" smtClean="0"/>
              <a:t>information</a:t>
            </a:r>
            <a:endParaRPr lang="es-ES" dirty="0" smtClean="0"/>
          </a:p>
          <a:p>
            <a:pPr lvl="1"/>
            <a:r>
              <a:rPr lang="es-ES" dirty="0" err="1" smtClean="0"/>
              <a:t>Difficulties</a:t>
            </a:r>
            <a:r>
              <a:rPr lang="es-ES" dirty="0" smtClean="0"/>
              <a:t> </a:t>
            </a:r>
            <a:r>
              <a:rPr lang="es-ES" dirty="0" err="1" smtClean="0"/>
              <a:t>for</a:t>
            </a:r>
            <a:r>
              <a:rPr lang="es-ES" dirty="0" smtClean="0"/>
              <a:t> </a:t>
            </a:r>
            <a:r>
              <a:rPr lang="es-ES" dirty="0" err="1" smtClean="0"/>
              <a:t>communication</a:t>
            </a:r>
            <a:endParaRPr lang="es-ES" dirty="0" smtClean="0"/>
          </a:p>
          <a:p>
            <a:pPr lvl="1"/>
            <a:r>
              <a:rPr lang="es-ES" dirty="0" err="1" smtClean="0"/>
              <a:t>Possible</a:t>
            </a:r>
            <a:r>
              <a:rPr lang="es-ES" dirty="0" smtClean="0"/>
              <a:t> </a:t>
            </a:r>
            <a:r>
              <a:rPr lang="es-ES" dirty="0" err="1"/>
              <a:t>interpretational</a:t>
            </a:r>
            <a:r>
              <a:rPr lang="es-ES" dirty="0"/>
              <a:t> </a:t>
            </a:r>
            <a:r>
              <a:rPr lang="es-ES" dirty="0" err="1" smtClean="0"/>
              <a:t>errors</a:t>
            </a:r>
            <a:endParaRPr lang="es-ES" dirty="0" smtClean="0"/>
          </a:p>
          <a:p>
            <a:pPr lvl="1"/>
            <a:r>
              <a:rPr lang="es-ES" dirty="0" err="1" smtClean="0"/>
              <a:t>Inadequate</a:t>
            </a:r>
            <a:r>
              <a:rPr lang="es-ES" dirty="0" smtClean="0"/>
              <a:t> in </a:t>
            </a:r>
            <a:r>
              <a:rPr lang="es-ES" dirty="0" err="1" smtClean="0"/>
              <a:t>some</a:t>
            </a:r>
            <a:r>
              <a:rPr lang="es-ES" dirty="0" smtClean="0"/>
              <a:t> </a:t>
            </a:r>
            <a:r>
              <a:rPr lang="es-ES" dirty="0" err="1" smtClean="0"/>
              <a:t>situations</a:t>
            </a:r>
            <a:endParaRPr lang="es-ES" dirty="0"/>
          </a:p>
        </p:txBody>
      </p:sp>
      <p:sp>
        <p:nvSpPr>
          <p:cNvPr id="11" name="Elipse 10"/>
          <p:cNvSpPr/>
          <p:nvPr/>
        </p:nvSpPr>
        <p:spPr>
          <a:xfrm>
            <a:off x="45740" y="1185405"/>
            <a:ext cx="2160240" cy="936104"/>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dirty="0" smtClean="0"/>
              <a:t>E-mail </a:t>
            </a:r>
            <a:r>
              <a:rPr lang="es-ES" dirty="0" err="1" smtClean="0"/>
              <a:t>lists</a:t>
            </a:r>
            <a:endParaRPr lang="es-ES" dirty="0"/>
          </a:p>
        </p:txBody>
      </p:sp>
      <p:sp>
        <p:nvSpPr>
          <p:cNvPr id="12" name="Elipse 11"/>
          <p:cNvSpPr/>
          <p:nvPr/>
        </p:nvSpPr>
        <p:spPr>
          <a:xfrm>
            <a:off x="3066517" y="1179346"/>
            <a:ext cx="2160240" cy="936104"/>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dirty="0" err="1" smtClean="0"/>
              <a:t>Public</a:t>
            </a:r>
            <a:endParaRPr lang="es-ES" dirty="0" smtClean="0"/>
          </a:p>
          <a:p>
            <a:pPr algn="ctr"/>
            <a:r>
              <a:rPr lang="es-ES" dirty="0" err="1" smtClean="0"/>
              <a:t>Forum</a:t>
            </a:r>
            <a:endParaRPr lang="es-ES" dirty="0"/>
          </a:p>
        </p:txBody>
      </p:sp>
      <p:sp>
        <p:nvSpPr>
          <p:cNvPr id="14" name="Elipse 13"/>
          <p:cNvSpPr/>
          <p:nvPr/>
        </p:nvSpPr>
        <p:spPr>
          <a:xfrm>
            <a:off x="1482454" y="1668494"/>
            <a:ext cx="2160240" cy="936104"/>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dirty="0" err="1" smtClean="0"/>
              <a:t>Private</a:t>
            </a:r>
            <a:endParaRPr lang="es-ES" dirty="0" smtClean="0"/>
          </a:p>
          <a:p>
            <a:pPr algn="ctr"/>
            <a:r>
              <a:rPr lang="es-ES" dirty="0" smtClean="0"/>
              <a:t>E-mail</a:t>
            </a:r>
            <a:endParaRPr lang="es-ES" dirty="0"/>
          </a:p>
        </p:txBody>
      </p:sp>
      <p:sp>
        <p:nvSpPr>
          <p:cNvPr id="15" name="Elipse 14"/>
          <p:cNvSpPr/>
          <p:nvPr/>
        </p:nvSpPr>
        <p:spPr>
          <a:xfrm>
            <a:off x="4654252" y="1600799"/>
            <a:ext cx="2160240" cy="936104"/>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dirty="0" smtClean="0"/>
              <a:t>Social</a:t>
            </a:r>
          </a:p>
          <a:p>
            <a:pPr algn="ctr"/>
            <a:r>
              <a:rPr lang="es-ES" dirty="0" smtClean="0"/>
              <a:t>Networks</a:t>
            </a:r>
            <a:endParaRPr lang="es-ES" dirty="0"/>
          </a:p>
        </p:txBody>
      </p:sp>
      <p:sp>
        <p:nvSpPr>
          <p:cNvPr id="16" name="Elipse 15"/>
          <p:cNvSpPr/>
          <p:nvPr/>
        </p:nvSpPr>
        <p:spPr>
          <a:xfrm>
            <a:off x="6346440" y="1117697"/>
            <a:ext cx="2160240" cy="936104"/>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dirty="0" smtClean="0"/>
              <a:t>Chat</a:t>
            </a:r>
            <a:endParaRPr lang="es-ES" dirty="0"/>
          </a:p>
        </p:txBody>
      </p:sp>
      <p:sp>
        <p:nvSpPr>
          <p:cNvPr id="17" name="Elipse 16"/>
          <p:cNvSpPr/>
          <p:nvPr/>
        </p:nvSpPr>
        <p:spPr>
          <a:xfrm>
            <a:off x="7934175" y="1561329"/>
            <a:ext cx="2399435" cy="936104"/>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1600" dirty="0" err="1" smtClean="0"/>
              <a:t>Videoconference</a:t>
            </a:r>
            <a:endParaRPr lang="es-ES" sz="1600" dirty="0"/>
          </a:p>
        </p:txBody>
      </p:sp>
      <p:sp>
        <p:nvSpPr>
          <p:cNvPr id="18" name="Elipse 17"/>
          <p:cNvSpPr/>
          <p:nvPr/>
        </p:nvSpPr>
        <p:spPr>
          <a:xfrm>
            <a:off x="9593220" y="1089797"/>
            <a:ext cx="2399435" cy="936104"/>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1600" dirty="0" smtClean="0"/>
              <a:t>Virtual</a:t>
            </a:r>
          </a:p>
          <a:p>
            <a:pPr algn="ctr"/>
            <a:r>
              <a:rPr lang="es-ES" sz="1600" dirty="0" err="1" smtClean="0"/>
              <a:t>Reality</a:t>
            </a:r>
            <a:endParaRPr lang="es-ES" sz="1600" dirty="0"/>
          </a:p>
        </p:txBody>
      </p:sp>
    </p:spTree>
    <p:extLst>
      <p:ext uri="{BB962C8B-B14F-4D97-AF65-F5344CB8AC3E}">
        <p14:creationId xmlns:p14="http://schemas.microsoft.com/office/powerpoint/2010/main" val="381992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2851" y="188641"/>
            <a:ext cx="6840760" cy="1539171"/>
          </a:xfrm>
          <a:prstGeom prst="rect">
            <a:avLst/>
          </a:prstGeom>
          <a:ln>
            <a:noFill/>
          </a:ln>
          <a:effectLst>
            <a:outerShdw blurRad="292100" dist="139700" dir="2700000" algn="tl" rotWithShape="0">
              <a:srgbClr val="333333">
                <a:alpha val="65000"/>
              </a:srgbClr>
            </a:outerShdw>
          </a:effectLst>
        </p:spPr>
      </p:pic>
      <p:pic>
        <p:nvPicPr>
          <p:cNvPr id="3" name="Imagen 2"/>
          <p:cNvPicPr>
            <a:picLocks noChangeAspect="1"/>
          </p:cNvPicPr>
          <p:nvPr/>
        </p:nvPicPr>
        <p:blipFill>
          <a:blip r:embed="rId3"/>
          <a:stretch>
            <a:fillRect/>
          </a:stretch>
        </p:blipFill>
        <p:spPr>
          <a:xfrm>
            <a:off x="6670476" y="643901"/>
            <a:ext cx="3133725" cy="628650"/>
          </a:xfrm>
          <a:prstGeom prst="rect">
            <a:avLst/>
          </a:prstGeom>
          <a:ln>
            <a:noFill/>
          </a:ln>
          <a:effectLst>
            <a:outerShdw blurRad="292100" dist="139700" dir="2700000" algn="tl" rotWithShape="0">
              <a:srgbClr val="333333">
                <a:alpha val="65000"/>
              </a:srgbClr>
            </a:outerShdw>
          </a:effectLst>
        </p:spPr>
      </p:pic>
      <p:pic>
        <p:nvPicPr>
          <p:cNvPr id="4" name="Imagen 3"/>
          <p:cNvPicPr>
            <a:picLocks noChangeAspect="1"/>
          </p:cNvPicPr>
          <p:nvPr/>
        </p:nvPicPr>
        <p:blipFill>
          <a:blip r:embed="rId4"/>
          <a:stretch>
            <a:fillRect/>
          </a:stretch>
        </p:blipFill>
        <p:spPr>
          <a:xfrm>
            <a:off x="261764" y="2060848"/>
            <a:ext cx="9744075" cy="1238250"/>
          </a:xfrm>
          <a:prstGeom prst="rect">
            <a:avLst/>
          </a:prstGeom>
        </p:spPr>
      </p:pic>
      <p:pic>
        <p:nvPicPr>
          <p:cNvPr id="5" name="Imagen 4"/>
          <p:cNvPicPr>
            <a:picLocks noChangeAspect="1"/>
          </p:cNvPicPr>
          <p:nvPr/>
        </p:nvPicPr>
        <p:blipFill>
          <a:blip r:embed="rId5"/>
          <a:stretch>
            <a:fillRect/>
          </a:stretch>
        </p:blipFill>
        <p:spPr>
          <a:xfrm>
            <a:off x="9046740" y="2908234"/>
            <a:ext cx="2705100" cy="723900"/>
          </a:xfrm>
          <a:prstGeom prst="rect">
            <a:avLst/>
          </a:prstGeom>
        </p:spPr>
      </p:pic>
      <p:pic>
        <p:nvPicPr>
          <p:cNvPr id="6" name="Imagen 5"/>
          <p:cNvPicPr>
            <a:picLocks noChangeAspect="1"/>
          </p:cNvPicPr>
          <p:nvPr/>
        </p:nvPicPr>
        <p:blipFill rotWithShape="1">
          <a:blip r:embed="rId6" cstate="email">
            <a:extLst>
              <a:ext uri="{28A0092B-C50C-407E-A947-70E740481C1C}">
                <a14:useLocalDpi xmlns:a14="http://schemas.microsoft.com/office/drawing/2010/main"/>
              </a:ext>
            </a:extLst>
          </a:blip>
          <a:srcRect b="19278"/>
          <a:stretch/>
        </p:blipFill>
        <p:spPr>
          <a:xfrm>
            <a:off x="254158" y="4365104"/>
            <a:ext cx="8477250" cy="2245138"/>
          </a:xfrm>
          <a:prstGeom prst="rect">
            <a:avLst/>
          </a:prstGeom>
        </p:spPr>
      </p:pic>
      <p:pic>
        <p:nvPicPr>
          <p:cNvPr id="7" name="Imagen 6"/>
          <p:cNvPicPr>
            <a:picLocks noChangeAspect="1"/>
          </p:cNvPicPr>
          <p:nvPr/>
        </p:nvPicPr>
        <p:blipFill>
          <a:blip r:embed="rId7"/>
          <a:stretch>
            <a:fillRect/>
          </a:stretch>
        </p:blipFill>
        <p:spPr>
          <a:xfrm>
            <a:off x="7750596" y="5326906"/>
            <a:ext cx="2790825" cy="457200"/>
          </a:xfrm>
          <a:prstGeom prst="rect">
            <a:avLst/>
          </a:prstGeom>
        </p:spPr>
      </p:pic>
      <p:sp>
        <p:nvSpPr>
          <p:cNvPr id="8" name="Rectángulo 7"/>
          <p:cNvSpPr/>
          <p:nvPr/>
        </p:nvSpPr>
        <p:spPr>
          <a:xfrm>
            <a:off x="9804201" y="847819"/>
            <a:ext cx="1739579" cy="424732"/>
          </a:xfrm>
          <a:prstGeom prst="rect">
            <a:avLst/>
          </a:prstGeom>
        </p:spPr>
        <p:txBody>
          <a:bodyPr wrap="none">
            <a:spAutoFit/>
          </a:bodyPr>
          <a:lstStyle/>
          <a:p>
            <a:pPr>
              <a:lnSpc>
                <a:spcPct val="90000"/>
              </a:lnSpc>
            </a:pPr>
            <a:r>
              <a:rPr lang="es-ES" dirty="0"/>
              <a:t>(</a:t>
            </a:r>
            <a:r>
              <a:rPr lang="es-ES" dirty="0" smtClean="0"/>
              <a:t>01/16/16</a:t>
            </a:r>
            <a:r>
              <a:rPr lang="es-ES" dirty="0"/>
              <a:t>)</a:t>
            </a:r>
          </a:p>
        </p:txBody>
      </p:sp>
      <p:sp>
        <p:nvSpPr>
          <p:cNvPr id="9" name="Rectángulo 8"/>
          <p:cNvSpPr/>
          <p:nvPr/>
        </p:nvSpPr>
        <p:spPr>
          <a:xfrm>
            <a:off x="9804201" y="4267154"/>
            <a:ext cx="1739579" cy="424732"/>
          </a:xfrm>
          <a:prstGeom prst="rect">
            <a:avLst/>
          </a:prstGeom>
        </p:spPr>
        <p:txBody>
          <a:bodyPr wrap="none">
            <a:spAutoFit/>
          </a:bodyPr>
          <a:lstStyle/>
          <a:p>
            <a:pPr>
              <a:lnSpc>
                <a:spcPct val="90000"/>
              </a:lnSpc>
            </a:pPr>
            <a:r>
              <a:rPr lang="es-ES" dirty="0" smtClean="0"/>
              <a:t>(11/12/15)</a:t>
            </a:r>
            <a:endParaRPr lang="es-ES" dirty="0"/>
          </a:p>
        </p:txBody>
      </p:sp>
      <p:sp>
        <p:nvSpPr>
          <p:cNvPr id="10" name="Rectángulo 9"/>
          <p:cNvSpPr/>
          <p:nvPr/>
        </p:nvSpPr>
        <p:spPr>
          <a:xfrm>
            <a:off x="9804201" y="6321176"/>
            <a:ext cx="1739579" cy="424732"/>
          </a:xfrm>
          <a:prstGeom prst="rect">
            <a:avLst/>
          </a:prstGeom>
        </p:spPr>
        <p:txBody>
          <a:bodyPr wrap="none">
            <a:spAutoFit/>
          </a:bodyPr>
          <a:lstStyle/>
          <a:p>
            <a:pPr>
              <a:lnSpc>
                <a:spcPct val="90000"/>
              </a:lnSpc>
            </a:pPr>
            <a:r>
              <a:rPr lang="es-ES" dirty="0" smtClean="0"/>
              <a:t>(30/10/16)</a:t>
            </a:r>
            <a:endParaRPr lang="es-ES" dirty="0"/>
          </a:p>
        </p:txBody>
      </p:sp>
    </p:spTree>
    <p:extLst>
      <p:ext uri="{BB962C8B-B14F-4D97-AF65-F5344CB8AC3E}">
        <p14:creationId xmlns:p14="http://schemas.microsoft.com/office/powerpoint/2010/main" val="1417249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250"/>
                                  </p:stCondLst>
                                  <p:childTnLst>
                                    <p:set>
                                      <p:cBhvr>
                                        <p:cTn id="13" dur="1" fill="hold">
                                          <p:stCondLst>
                                            <p:cond delay="0"/>
                                          </p:stCondLst>
                                        </p:cTn>
                                        <p:tgtEl>
                                          <p:spTgt spid="4"/>
                                        </p:tgtEl>
                                        <p:attrNameLst>
                                          <p:attrName>style.visibility</p:attrName>
                                        </p:attrNameLst>
                                      </p:cBhvr>
                                      <p:to>
                                        <p:strVal val="visible"/>
                                      </p:to>
                                    </p:set>
                                  </p:childTnLst>
                                </p:cTn>
                              </p:par>
                            </p:childTnLst>
                          </p:cTn>
                        </p:par>
                        <p:par>
                          <p:cTn id="14" fill="hold">
                            <p:stCondLst>
                              <p:cond delay="250"/>
                            </p:stCondLst>
                            <p:childTnLst>
                              <p:par>
                                <p:cTn id="15" presetID="1"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par>
                          <p:cTn id="17" fill="hold">
                            <p:stCondLst>
                              <p:cond delay="250"/>
                            </p:stCondLst>
                            <p:childTnLst>
                              <p:par>
                                <p:cTn id="18" presetID="1"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par>
                          <p:cTn id="20" fill="hold">
                            <p:stCondLst>
                              <p:cond delay="250"/>
                            </p:stCondLst>
                            <p:childTnLst>
                              <p:par>
                                <p:cTn id="21" presetID="1" presetClass="entr" presetSubtype="0" fill="hold" nodeType="afterEffect">
                                  <p:stCondLst>
                                    <p:cond delay="25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89756" y="116632"/>
            <a:ext cx="5810250" cy="2590800"/>
          </a:xfrm>
          <a:prstGeom prst="rect">
            <a:avLst/>
          </a:prstGeom>
          <a:ln>
            <a:noFill/>
          </a:ln>
          <a:effectLst>
            <a:outerShdw blurRad="292100" dist="139700" dir="2700000" algn="tl" rotWithShape="0">
              <a:srgbClr val="333333">
                <a:alpha val="65000"/>
              </a:srgbClr>
            </a:outerShdw>
          </a:effectLst>
        </p:spPr>
      </p:pic>
      <p:pic>
        <p:nvPicPr>
          <p:cNvPr id="3" name="Imagen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9756" y="2945764"/>
            <a:ext cx="7648575" cy="1404004"/>
          </a:xfrm>
          <a:prstGeom prst="rect">
            <a:avLst/>
          </a:prstGeom>
          <a:ln>
            <a:noFill/>
          </a:ln>
          <a:effectLst>
            <a:outerShdw blurRad="292100" dist="139700" dir="2700000" algn="tl" rotWithShape="0">
              <a:srgbClr val="333333">
                <a:alpha val="65000"/>
              </a:srgbClr>
            </a:outerShdw>
          </a:effectLst>
        </p:spPr>
      </p:pic>
      <p:pic>
        <p:nvPicPr>
          <p:cNvPr id="4" name="Imagen 3"/>
          <p:cNvPicPr>
            <a:picLocks noChangeAspect="1"/>
          </p:cNvPicPr>
          <p:nvPr/>
        </p:nvPicPr>
        <p:blipFill rotWithShape="1">
          <a:blip r:embed="rId4" cstate="email">
            <a:extLst>
              <a:ext uri="{28A0092B-C50C-407E-A947-70E740481C1C}">
                <a14:useLocalDpi xmlns:a14="http://schemas.microsoft.com/office/drawing/2010/main"/>
              </a:ext>
            </a:extLst>
          </a:blip>
          <a:srcRect r="10099"/>
          <a:stretch/>
        </p:blipFill>
        <p:spPr>
          <a:xfrm>
            <a:off x="189756" y="4583233"/>
            <a:ext cx="5646139" cy="2080002"/>
          </a:xfrm>
          <a:prstGeom prst="rect">
            <a:avLst/>
          </a:prstGeom>
          <a:ln>
            <a:noFill/>
          </a:ln>
          <a:effectLst>
            <a:outerShdw blurRad="292100" dist="139700" dir="2700000" algn="tl" rotWithShape="0">
              <a:srgbClr val="333333">
                <a:alpha val="65000"/>
              </a:srgbClr>
            </a:outerShdw>
          </a:effectLst>
        </p:spPr>
      </p:pic>
      <p:pic>
        <p:nvPicPr>
          <p:cNvPr id="5" name="Imagen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90356" y="1134640"/>
            <a:ext cx="1566808" cy="554784"/>
          </a:xfrm>
          <a:prstGeom prst="rect">
            <a:avLst/>
          </a:prstGeom>
          <a:ln>
            <a:noFill/>
          </a:ln>
          <a:effectLst>
            <a:outerShdw blurRad="292100" dist="139700" dir="2700000" algn="tl" rotWithShape="0">
              <a:srgbClr val="333333">
                <a:alpha val="65000"/>
              </a:srgbClr>
            </a:outerShdw>
          </a:effectLst>
        </p:spPr>
      </p:pic>
      <p:sp>
        <p:nvSpPr>
          <p:cNvPr id="7" name="Rectángulo 6"/>
          <p:cNvSpPr/>
          <p:nvPr/>
        </p:nvSpPr>
        <p:spPr>
          <a:xfrm>
            <a:off x="7157164" y="1231533"/>
            <a:ext cx="1739579" cy="424732"/>
          </a:xfrm>
          <a:prstGeom prst="rect">
            <a:avLst/>
          </a:prstGeom>
        </p:spPr>
        <p:txBody>
          <a:bodyPr wrap="none">
            <a:spAutoFit/>
          </a:bodyPr>
          <a:lstStyle/>
          <a:p>
            <a:pPr>
              <a:lnSpc>
                <a:spcPct val="90000"/>
              </a:lnSpc>
            </a:pPr>
            <a:r>
              <a:rPr lang="es-ES" dirty="0"/>
              <a:t>(02/01/16)</a:t>
            </a:r>
          </a:p>
        </p:txBody>
      </p:sp>
      <p:sp>
        <p:nvSpPr>
          <p:cNvPr id="9" name="Rectángulo 8"/>
          <p:cNvSpPr/>
          <p:nvPr/>
        </p:nvSpPr>
        <p:spPr>
          <a:xfrm>
            <a:off x="9838828" y="3435400"/>
            <a:ext cx="1739579" cy="424732"/>
          </a:xfrm>
          <a:prstGeom prst="rect">
            <a:avLst/>
          </a:prstGeom>
        </p:spPr>
        <p:txBody>
          <a:bodyPr wrap="none">
            <a:spAutoFit/>
          </a:bodyPr>
          <a:lstStyle/>
          <a:p>
            <a:pPr>
              <a:lnSpc>
                <a:spcPct val="90000"/>
              </a:lnSpc>
            </a:pPr>
            <a:r>
              <a:rPr lang="es-ES" dirty="0" smtClean="0"/>
              <a:t>(17/08/16</a:t>
            </a:r>
            <a:r>
              <a:rPr lang="es-ES" dirty="0"/>
              <a:t>)</a:t>
            </a:r>
          </a:p>
        </p:txBody>
      </p:sp>
      <p:sp>
        <p:nvSpPr>
          <p:cNvPr id="10" name="Rectángulo 9"/>
          <p:cNvSpPr/>
          <p:nvPr/>
        </p:nvSpPr>
        <p:spPr>
          <a:xfrm>
            <a:off x="7606580" y="5606108"/>
            <a:ext cx="1739579" cy="424732"/>
          </a:xfrm>
          <a:prstGeom prst="rect">
            <a:avLst/>
          </a:prstGeom>
        </p:spPr>
        <p:txBody>
          <a:bodyPr wrap="none">
            <a:spAutoFit/>
          </a:bodyPr>
          <a:lstStyle/>
          <a:p>
            <a:pPr>
              <a:lnSpc>
                <a:spcPct val="90000"/>
              </a:lnSpc>
            </a:pPr>
            <a:r>
              <a:rPr lang="es-ES" dirty="0" smtClean="0"/>
              <a:t>(20/10/15)</a:t>
            </a:r>
            <a:endParaRPr lang="es-ES" dirty="0"/>
          </a:p>
        </p:txBody>
      </p:sp>
      <p:pic>
        <p:nvPicPr>
          <p:cNvPr id="11" name="Imagen 10"/>
          <p:cNvPicPr>
            <a:picLocks noChangeAspect="1"/>
          </p:cNvPicPr>
          <p:nvPr/>
        </p:nvPicPr>
        <p:blipFill>
          <a:blip r:embed="rId6"/>
          <a:stretch>
            <a:fillRect/>
          </a:stretch>
        </p:blipFill>
        <p:spPr>
          <a:xfrm>
            <a:off x="4610016" y="5564115"/>
            <a:ext cx="2933700" cy="466725"/>
          </a:xfrm>
          <a:prstGeom prst="rect">
            <a:avLst/>
          </a:prstGeom>
          <a:ln>
            <a:noFill/>
          </a:ln>
          <a:effectLst>
            <a:outerShdw blurRad="292100" dist="139700" dir="2700000" algn="tl" rotWithShape="0">
              <a:srgbClr val="333333">
                <a:alpha val="65000"/>
              </a:srgbClr>
            </a:outerShdw>
          </a:effectLst>
        </p:spPr>
      </p:pic>
      <p:pic>
        <p:nvPicPr>
          <p:cNvPr id="12" name="Imagen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32530" y="3435400"/>
            <a:ext cx="2013629" cy="6454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49617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250"/>
                                  </p:stCondLst>
                                  <p:childTnLst>
                                    <p:set>
                                      <p:cBhvr>
                                        <p:cTn id="16" dur="1" fill="hold">
                                          <p:stCondLst>
                                            <p:cond delay="0"/>
                                          </p:stCondLst>
                                        </p:cTn>
                                        <p:tgtEl>
                                          <p:spTgt spid="12"/>
                                        </p:tgtEl>
                                        <p:attrNameLst>
                                          <p:attrName>style.visibility</p:attrName>
                                        </p:attrNameLst>
                                      </p:cBhvr>
                                      <p:to>
                                        <p:strVal val="visible"/>
                                      </p:to>
                                    </p:set>
                                  </p:childTnLst>
                                </p:cTn>
                              </p:par>
                            </p:childTnLst>
                          </p:cTn>
                        </p:par>
                        <p:par>
                          <p:cTn id="17" fill="hold">
                            <p:stCondLst>
                              <p:cond delay="250"/>
                            </p:stCondLst>
                            <p:childTnLst>
                              <p:par>
                                <p:cTn id="18" presetID="1"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par>
                          <p:cTn id="20" fill="hold">
                            <p:stCondLst>
                              <p:cond delay="250"/>
                            </p:stCondLst>
                            <p:childTnLst>
                              <p:par>
                                <p:cTn id="21" presetID="1"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25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25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42084" y="332656"/>
            <a:ext cx="6303471" cy="58498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75568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220715"/>
            <a:ext cx="12188825" cy="64165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18300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88640"/>
            <a:ext cx="12188825" cy="6444363"/>
          </a:xfrm>
          <a:prstGeom prst="rect">
            <a:avLst/>
          </a:prstGeom>
        </p:spPr>
      </p:pic>
    </p:spTree>
    <p:extLst>
      <p:ext uri="{BB962C8B-B14F-4D97-AF65-F5344CB8AC3E}">
        <p14:creationId xmlns:p14="http://schemas.microsoft.com/office/powerpoint/2010/main" val="344641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97868" y="2204864"/>
            <a:ext cx="9751060" cy="2147926"/>
          </a:xfrm>
        </p:spPr>
        <p:txBody>
          <a:bodyPr/>
          <a:lstStyle/>
          <a:p>
            <a:r>
              <a:rPr lang="es-ES" dirty="0" err="1" smtClean="0"/>
              <a:t>The</a:t>
            </a:r>
            <a:r>
              <a:rPr lang="es-ES" dirty="0" smtClean="0"/>
              <a:t> </a:t>
            </a:r>
            <a:r>
              <a:rPr lang="es-ES" dirty="0" err="1" smtClean="0"/>
              <a:t>end</a:t>
            </a:r>
            <a:r>
              <a:rPr lang="es-ES" dirty="0" smtClean="0"/>
              <a:t> ????</a:t>
            </a:r>
            <a:br>
              <a:rPr lang="es-ES" dirty="0" smtClean="0"/>
            </a:br>
            <a:endParaRPr lang="es-ES" dirty="0"/>
          </a:p>
        </p:txBody>
      </p:sp>
      <p:sp>
        <p:nvSpPr>
          <p:cNvPr id="3" name="Subtítulo 2"/>
          <p:cNvSpPr>
            <a:spLocks noGrp="1"/>
          </p:cNvSpPr>
          <p:nvPr>
            <p:ph type="subTitle" idx="1"/>
          </p:nvPr>
        </p:nvSpPr>
        <p:spPr>
          <a:xfrm>
            <a:off x="1341884" y="5661248"/>
            <a:ext cx="9751060" cy="1016000"/>
          </a:xfrm>
        </p:spPr>
        <p:txBody>
          <a:bodyPr>
            <a:normAutofit fontScale="85000" lnSpcReduction="10000"/>
          </a:bodyPr>
          <a:lstStyle/>
          <a:p>
            <a:pPr algn="just"/>
            <a:r>
              <a:rPr lang="en-US" dirty="0"/>
              <a:t>This is </a:t>
            </a:r>
            <a:r>
              <a:rPr lang="en-US" dirty="0" smtClean="0"/>
              <a:t>NOT a </a:t>
            </a:r>
            <a:r>
              <a:rPr lang="en-US" dirty="0"/>
              <a:t>work of fiction. Names, characters, places and incidents </a:t>
            </a:r>
            <a:r>
              <a:rPr lang="en-US" dirty="0" smtClean="0"/>
              <a:t>are NOT products </a:t>
            </a:r>
            <a:r>
              <a:rPr lang="en-US" dirty="0"/>
              <a:t>of the author’s </a:t>
            </a:r>
            <a:r>
              <a:rPr lang="en-US" dirty="0" smtClean="0"/>
              <a:t>imagination. </a:t>
            </a:r>
            <a:r>
              <a:rPr lang="en-US" dirty="0"/>
              <a:t>Any resemblance to actual events or locales or persons, living or dead, </a:t>
            </a:r>
            <a:r>
              <a:rPr lang="en-US" dirty="0" smtClean="0"/>
              <a:t>is, DRAMATICALLY REAL</a:t>
            </a:r>
            <a:endParaRPr lang="es-ES" dirty="0"/>
          </a:p>
        </p:txBody>
      </p:sp>
    </p:spTree>
    <p:extLst>
      <p:ext uri="{BB962C8B-B14F-4D97-AF65-F5344CB8AC3E}">
        <p14:creationId xmlns:p14="http://schemas.microsoft.com/office/powerpoint/2010/main" val="3923425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ibujo"/>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13892" y="35497"/>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287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98268" y="116632"/>
            <a:ext cx="5904656" cy="2166165"/>
          </a:xfrm>
          <a:prstGeom prst="rect">
            <a:avLst/>
          </a:prstGeom>
          <a:ln>
            <a:noFill/>
          </a:ln>
          <a:effectLst>
            <a:outerShdw blurRad="292100" dist="139700" dir="2700000" algn="tl" rotWithShape="0">
              <a:srgbClr val="333333">
                <a:alpha val="65000"/>
              </a:srgbClr>
            </a:outerShdw>
          </a:effectLst>
        </p:spPr>
      </p:pic>
      <p:pic>
        <p:nvPicPr>
          <p:cNvPr id="3" name="Imagen 2"/>
          <p:cNvPicPr>
            <a:picLocks noChangeAspect="1"/>
          </p:cNvPicPr>
          <p:nvPr/>
        </p:nvPicPr>
        <p:blipFill>
          <a:blip r:embed="rId3"/>
          <a:stretch>
            <a:fillRect/>
          </a:stretch>
        </p:blipFill>
        <p:spPr>
          <a:xfrm>
            <a:off x="2193751" y="404664"/>
            <a:ext cx="2676525" cy="1133475"/>
          </a:xfrm>
          <a:prstGeom prst="rect">
            <a:avLst/>
          </a:prstGeom>
          <a:ln>
            <a:noFill/>
          </a:ln>
          <a:effectLst>
            <a:outerShdw blurRad="292100" dist="139700" dir="2700000" algn="tl" rotWithShape="0">
              <a:srgbClr val="333333">
                <a:alpha val="65000"/>
              </a:srgbClr>
            </a:outerShdw>
          </a:effectLst>
        </p:spPr>
      </p:pic>
      <p:pic>
        <p:nvPicPr>
          <p:cNvPr id="4" name="Imagen 3"/>
          <p:cNvPicPr>
            <a:picLocks noChangeAspect="1"/>
          </p:cNvPicPr>
          <p:nvPr/>
        </p:nvPicPr>
        <p:blipFill>
          <a:blip r:embed="rId4"/>
          <a:stretch>
            <a:fillRect/>
          </a:stretch>
        </p:blipFill>
        <p:spPr>
          <a:xfrm>
            <a:off x="189756" y="3068960"/>
            <a:ext cx="3676650" cy="2524125"/>
          </a:xfrm>
          <a:prstGeom prst="rect">
            <a:avLst/>
          </a:prstGeom>
          <a:ln>
            <a:noFill/>
          </a:ln>
          <a:effectLst>
            <a:outerShdw blurRad="292100" dist="139700" dir="2700000" algn="tl" rotWithShape="0">
              <a:srgbClr val="333333">
                <a:alpha val="65000"/>
              </a:srgbClr>
            </a:outerShdw>
          </a:effectLst>
        </p:spPr>
      </p:pic>
      <p:pic>
        <p:nvPicPr>
          <p:cNvPr id="5" name="Imagen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78188" y="2773220"/>
            <a:ext cx="3245731" cy="3205361"/>
          </a:xfrm>
          <a:prstGeom prst="rect">
            <a:avLst/>
          </a:prstGeom>
          <a:ln>
            <a:noFill/>
          </a:ln>
          <a:effectLst>
            <a:outerShdw blurRad="292100" dist="139700" dir="2700000" algn="tl" rotWithShape="0">
              <a:srgbClr val="333333">
                <a:alpha val="65000"/>
              </a:srgbClr>
            </a:outerShdw>
          </a:effectLst>
        </p:spPr>
      </p:pic>
      <p:pic>
        <p:nvPicPr>
          <p:cNvPr id="6" name="Imagen 5"/>
          <p:cNvPicPr>
            <a:picLocks noChangeAspect="1"/>
          </p:cNvPicPr>
          <p:nvPr/>
        </p:nvPicPr>
        <p:blipFill>
          <a:blip r:embed="rId6"/>
          <a:stretch>
            <a:fillRect/>
          </a:stretch>
        </p:blipFill>
        <p:spPr>
          <a:xfrm>
            <a:off x="7750596" y="2773220"/>
            <a:ext cx="3857625" cy="33337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6857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9796" y="0"/>
            <a:ext cx="5983334" cy="6858000"/>
          </a:xfrm>
          <a:prstGeom prst="rect">
            <a:avLst/>
          </a:prstGeom>
        </p:spPr>
      </p:pic>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58508" y="44624"/>
            <a:ext cx="4680520" cy="6858000"/>
          </a:xfrm>
          <a:prstGeom prst="rect">
            <a:avLst/>
          </a:prstGeom>
        </p:spPr>
      </p:pic>
    </p:spTree>
    <p:extLst>
      <p:ext uri="{BB962C8B-B14F-4D97-AF65-F5344CB8AC3E}">
        <p14:creationId xmlns:p14="http://schemas.microsoft.com/office/powerpoint/2010/main" val="4033125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http://enelescritorio.files.wordpress.com/2010/05/iceberg.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61575" y="1599090"/>
            <a:ext cx="2806821" cy="3835989"/>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4499" y="508036"/>
            <a:ext cx="5900787" cy="5761672"/>
          </a:xfrm>
          <a:prstGeom prst="rect">
            <a:avLst/>
          </a:prstGeom>
        </p:spPr>
      </p:pic>
    </p:spTree>
    <p:extLst>
      <p:ext uri="{BB962C8B-B14F-4D97-AF65-F5344CB8AC3E}">
        <p14:creationId xmlns:p14="http://schemas.microsoft.com/office/powerpoint/2010/main" val="19793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893"/>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8884234" y="1207942"/>
            <a:ext cx="940788" cy="4171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9"/>
          </a:p>
        </p:txBody>
      </p:sp>
    </p:spTree>
    <p:extLst>
      <p:ext uri="{BB962C8B-B14F-4D97-AF65-F5344CB8AC3E}">
        <p14:creationId xmlns:p14="http://schemas.microsoft.com/office/powerpoint/2010/main" val="95567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38028" y="908720"/>
            <a:ext cx="6984776" cy="3960440"/>
          </a:xfrm>
          <a:prstGeom prst="rect">
            <a:avLst/>
          </a:prstGeom>
          <a:ln>
            <a:noFill/>
          </a:ln>
          <a:effectLst>
            <a:outerShdw blurRad="292100" dist="139700" dir="2700000" algn="tl" rotWithShape="0">
              <a:srgbClr val="333333">
                <a:alpha val="65000"/>
              </a:srgbClr>
            </a:outerShdw>
          </a:effectLst>
        </p:spPr>
      </p:pic>
      <p:sp>
        <p:nvSpPr>
          <p:cNvPr id="3" name="2 CuadroTexto"/>
          <p:cNvSpPr txBox="1"/>
          <p:nvPr/>
        </p:nvSpPr>
        <p:spPr>
          <a:xfrm>
            <a:off x="2349996" y="5733256"/>
            <a:ext cx="7326044" cy="400110"/>
          </a:xfrm>
          <a:prstGeom prst="rect">
            <a:avLst/>
          </a:prstGeom>
          <a:noFill/>
        </p:spPr>
        <p:txBody>
          <a:bodyPr wrap="none" rtlCol="0">
            <a:spAutoFit/>
          </a:bodyPr>
          <a:lstStyle/>
          <a:p>
            <a:r>
              <a:rPr lang="es-ES" sz="1000" dirty="0" err="1"/>
              <a:t>Silk</a:t>
            </a:r>
            <a:r>
              <a:rPr lang="es-ES" sz="1000" dirty="0"/>
              <a:t> Road </a:t>
            </a:r>
            <a:r>
              <a:rPr lang="es-ES" sz="1000" dirty="0" err="1"/>
              <a:t>forum</a:t>
            </a:r>
            <a:r>
              <a:rPr lang="es-ES" sz="1000" dirty="0"/>
              <a:t>. URL </a:t>
            </a:r>
            <a:r>
              <a:rPr lang="es-ES" sz="1000" dirty="0" err="1"/>
              <a:t>available</a:t>
            </a:r>
            <a:r>
              <a:rPr lang="es-ES" sz="1000" dirty="0"/>
              <a:t> in: </a:t>
            </a:r>
            <a:r>
              <a:rPr lang="es-ES" sz="1000" dirty="0">
                <a:hlinkClick r:id="rId4"/>
              </a:rPr>
              <a:t>http://web.archive.org/web/20131015051031/https://dkn255hz262ypmii.onion.to/index.php</a:t>
            </a:r>
            <a:endParaRPr lang="es-ES" sz="1000" dirty="0"/>
          </a:p>
          <a:p>
            <a:r>
              <a:rPr lang="es-ES" sz="1000" dirty="0"/>
              <a:t>Access: 23/10/14</a:t>
            </a:r>
            <a:endParaRPr lang="en-US" sz="1000" dirty="0"/>
          </a:p>
        </p:txBody>
      </p:sp>
    </p:spTree>
    <p:extLst>
      <p:ext uri="{BB962C8B-B14F-4D97-AF65-F5344CB8AC3E}">
        <p14:creationId xmlns:p14="http://schemas.microsoft.com/office/powerpoint/2010/main" val="259916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Radial rojo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Office_9532507_TF02804895_TF02804895.potx" id="{2E094358-37A7-41FD-8FD9-AF35140AB5E1}" vid="{6EEF7D0C-27E5-4081-AE9F-3209866B2F3D}"/>
    </a:ext>
  </a:extLst>
</a:theme>
</file>

<file path=ppt/theme/theme2.xml><?xml version="1.0" encoding="utf-8"?>
<a:theme xmlns:a="http://schemas.openxmlformats.org/drawingml/2006/main" name="Tema de Offic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Tema de Offic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1380992</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template makes an impression with its bold red background, radial sunburst pattern, and contrasting black title bar. Consider it for your small business or marketing presentation. Or, take advantage of the red color scheme to make a holiday-themed presentation.  Compatible with PowerPoint 2013 and later, this template offers a variety of slide layouts including title slides, bulleted lists, photo with captions, a sample chart, and blank slide, all in a widescreen (16X9) format.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2011-12-19T18:35:00+00:00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TP102804893</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725212</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076977-ECB7-44C2-A70D-853BB6B41242}">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4873beb7-5857-4685-be1f-d57550cc96cc"/>
    <ds:schemaRef ds:uri="http://www.w3.org/XML/1998/namespace"/>
    <ds:schemaRef ds:uri="http://purl.org/dc/dcmitype/"/>
  </ds:schemaRefs>
</ds:datastoreItem>
</file>

<file path=customXml/itemProps2.xml><?xml version="1.0" encoding="utf-8"?>
<ds:datastoreItem xmlns:ds="http://schemas.openxmlformats.org/officeDocument/2006/customXml" ds:itemID="{0A765CE0-A8A0-42E0-82D2-3F870DB4D5F7}">
  <ds:schemaRefs>
    <ds:schemaRef ds:uri="http://schemas.microsoft.com/sharepoint/v3/contenttype/forms"/>
  </ds:schemaRefs>
</ds:datastoreItem>
</file>

<file path=customXml/itemProps3.xml><?xml version="1.0" encoding="utf-8"?>
<ds:datastoreItem xmlns:ds="http://schemas.openxmlformats.org/officeDocument/2006/customXml" ds:itemID="{41BC18E0-614B-4152-A3EE-8AA2B60C72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Presentación con líneas radiales rojas (pantalla panorámica)</Template>
  <TotalTime>465</TotalTime>
  <Words>748</Words>
  <Application>Microsoft Office PowerPoint</Application>
  <PresentationFormat>Personalizado</PresentationFormat>
  <Paragraphs>104</Paragraphs>
  <Slides>35</Slides>
  <Notes>9</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35</vt:i4>
      </vt:variant>
    </vt:vector>
  </HeadingPairs>
  <TitlesOfParts>
    <vt:vector size="39" baseType="lpstr">
      <vt:lpstr>Arial</vt:lpstr>
      <vt:lpstr>Cambria</vt:lpstr>
      <vt:lpstr>Century Gothic</vt:lpstr>
      <vt:lpstr>Radial rojo 16x9</vt:lpstr>
      <vt:lpstr>How to deal with harm reduction without being prosecuted?</vt:lpstr>
      <vt:lpstr>Presentación de PowerPoint</vt:lpstr>
      <vt:lpstr>ON-LINE HEALTH &amp; DRUGS ADVICE IN HARM REDUCTION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The end ????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deal with harm reduction without being prosecuted?</dc:title>
  <dc:creator>Fernando Caudevilla Galligo</dc:creator>
  <cp:lastModifiedBy>Fernando Caudevilla Galligo</cp:lastModifiedBy>
  <cp:revision>27</cp:revision>
  <dcterms:created xsi:type="dcterms:W3CDTF">2017-11-06T16:55:53Z</dcterms:created>
  <dcterms:modified xsi:type="dcterms:W3CDTF">2017-11-07T09:52:20Z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